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2.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61" r:id="rId2"/>
    <p:sldId id="263" r:id="rId3"/>
    <p:sldId id="265" r:id="rId4"/>
    <p:sldId id="266" r:id="rId5"/>
    <p:sldId id="267" r:id="rId6"/>
    <p:sldId id="271" r:id="rId7"/>
    <p:sldId id="272" r:id="rId8"/>
    <p:sldId id="273" r:id="rId9"/>
    <p:sldId id="274" r:id="rId10"/>
    <p:sldId id="275" r:id="rId11"/>
    <p:sldId id="276" r:id="rId12"/>
    <p:sldId id="277" r:id="rId13"/>
    <p:sldId id="278" r:id="rId14"/>
    <p:sldId id="268" r:id="rId15"/>
    <p:sldId id="269" r:id="rId16"/>
    <p:sldId id="270" r:id="rId1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p:cViewPr varScale="1">
        <p:scale>
          <a:sx n="94" d="100"/>
          <a:sy n="94" d="100"/>
        </p:scale>
        <p:origin x="64" y="160"/>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2022/5/19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北京嘉莲科技有限公司</a:t>
            </a:r>
            <a:r>
              <a:rPr lang="en-US" altLang="zh-CN"/>
              <a:t>VR\AR</a:t>
            </a:r>
            <a:r>
              <a:rPr lang="zh-CN" altLang="en-US"/>
              <a:t>开发介绍</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2022/5/19</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2022/5/19</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2022/5/19</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2022/5/19</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2022/5/19</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2022/5/19</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2022/5/19</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2022/5/19</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2022/5/19</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2022/5/19</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2022/5/19</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2022/5/19</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0.xml"/><Relationship Id="rId1" Type="http://schemas.openxmlformats.org/officeDocument/2006/relationships/tags" Target="../tags/tag89.xml"/><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image" Target="../media/image1.jpe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xml"/><Relationship Id="rId7" Type="http://schemas.openxmlformats.org/officeDocument/2006/relationships/image" Target="../media/image37.png"/><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1.jpe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jpeg"/><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Layout" Target="../slideLayouts/slideLayout1.xml"/><Relationship Id="rId7" Type="http://schemas.openxmlformats.org/officeDocument/2006/relationships/image" Target="../media/image19.jpeg"/><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xml"/><Relationship Id="rId7" Type="http://schemas.openxmlformats.org/officeDocument/2006/relationships/image" Target="../media/image23.pn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4" name="未知 3"/>
          <p:cNvSpPr/>
          <p:nvPr>
            <p:custDataLst>
              <p:tags r:id="rId2"/>
            </p:custDataLst>
          </p:nvPr>
        </p:nvSpPr>
        <p:spPr>
          <a:xfrm>
            <a:off x="-2" y="-1"/>
            <a:ext cx="12192000" cy="6858000"/>
          </a:xfrm>
          <a:prstGeom prst="rect">
            <a:avLst/>
          </a:prstGeom>
          <a:gradFill>
            <a:gsLst>
              <a:gs pos="0">
                <a:srgbClr val="FFFFFF">
                  <a:alpha val="50000"/>
                </a:srgbClr>
              </a:gs>
              <a:gs pos="100000">
                <a:srgbClr val="FFFFFF">
                  <a:alpha val="5000"/>
                </a:srgbClr>
              </a:gs>
            </a:gsLst>
            <a:lin ang="5400000" scaled="0"/>
          </a:gradFill>
        </p:spPr>
      </p:sp>
      <p:sp>
        <p:nvSpPr>
          <p:cNvPr id="2" name="标题 1"/>
          <p:cNvSpPr>
            <a:spLocks noGrp="1"/>
          </p:cNvSpPr>
          <p:nvPr>
            <p:ph type="ctrTitle"/>
            <p:custDataLst>
              <p:tags r:id="rId3"/>
            </p:custDataLst>
          </p:nvPr>
        </p:nvSpPr>
        <p:spPr/>
        <p:txBody>
          <a:bodyPr/>
          <a:lstStyle/>
          <a:p>
            <a:r>
              <a:rPr lang="zh-CN" altLang="en-US"/>
              <a:t>场馆类</a:t>
            </a:r>
            <a:r>
              <a:rPr lang="en-US" altLang="zh-CN"/>
              <a:t>VR\AR</a:t>
            </a:r>
            <a:r>
              <a:rPr lang="zh-CN" altLang="en-US"/>
              <a:t>软件定制</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4" name="未知 3"/>
          <p:cNvSpPr/>
          <p:nvPr>
            <p:custDataLst>
              <p:tags r:id="rId2"/>
            </p:custDataLst>
          </p:nvPr>
        </p:nvSpPr>
        <p:spPr>
          <a:xfrm>
            <a:off x="-2" y="-1"/>
            <a:ext cx="12192000" cy="6858000"/>
          </a:xfrm>
          <a:prstGeom prst="rect">
            <a:avLst/>
          </a:prstGeom>
          <a:gradFill>
            <a:gsLst>
              <a:gs pos="0">
                <a:srgbClr val="FFFFFF">
                  <a:alpha val="50000"/>
                </a:srgbClr>
              </a:gs>
              <a:gs pos="100000">
                <a:srgbClr val="FFFFFF">
                  <a:alpha val="5000"/>
                </a:srgbClr>
              </a:gs>
            </a:gsLst>
            <a:lin ang="5400000" scaled="0"/>
          </a:gradFill>
        </p:spPr>
      </p:sp>
      <p:sp>
        <p:nvSpPr>
          <p:cNvPr id="2" name="文本框 1"/>
          <p:cNvSpPr txBox="1"/>
          <p:nvPr/>
        </p:nvSpPr>
        <p:spPr>
          <a:xfrm>
            <a:off x="951865" y="618490"/>
            <a:ext cx="3652520" cy="521970"/>
          </a:xfrm>
          <a:prstGeom prst="rect">
            <a:avLst/>
          </a:prstGeom>
          <a:noFill/>
        </p:spPr>
        <p:txBody>
          <a:bodyPr wrap="square" rtlCol="0">
            <a:spAutoFit/>
          </a:bodyPr>
          <a:lstStyle/>
          <a:p>
            <a:r>
              <a:rPr lang="zh-CN" altLang="en-US" sz="2800" b="1"/>
              <a:t>举例：</a:t>
            </a:r>
          </a:p>
        </p:txBody>
      </p:sp>
      <p:sp>
        <p:nvSpPr>
          <p:cNvPr id="8" name="文本框 7"/>
          <p:cNvSpPr txBox="1"/>
          <p:nvPr/>
        </p:nvSpPr>
        <p:spPr>
          <a:xfrm>
            <a:off x="1300480" y="4588510"/>
            <a:ext cx="9591040" cy="1557655"/>
          </a:xfrm>
          <a:prstGeom prst="rect">
            <a:avLst/>
          </a:prstGeom>
          <a:noFill/>
        </p:spPr>
        <p:txBody>
          <a:bodyPr wrap="square" rtlCol="0">
            <a:spAutoFit/>
          </a:bodyPr>
          <a:lstStyle/>
          <a:p>
            <a:pPr>
              <a:lnSpc>
                <a:spcPct val="140000"/>
              </a:lnSpc>
            </a:pPr>
            <a:r>
              <a:rPr lang="en-US" kern="100" dirty="0">
                <a:latin typeface="宋体" panose="02010600030101010101" pitchFamily="2" charset="-122"/>
                <a:cs typeface="宋体" panose="02010600030101010101" pitchFamily="2" charset="-122"/>
                <a:sym typeface="Arial" panose="020B0604020202020204" pitchFamily="34" charset="0"/>
              </a:rPr>
              <a:t> </a:t>
            </a:r>
            <a:r>
              <a:rPr kern="100" dirty="0">
                <a:latin typeface="宋体" panose="02010600030101010101" pitchFamily="2" charset="-122"/>
                <a:cs typeface="宋体" panose="02010600030101010101" pitchFamily="2" charset="-122"/>
                <a:sym typeface="Arial" panose="020B0604020202020204" pitchFamily="34" charset="0"/>
              </a:rPr>
              <a:t>VR蓝鲸与海洋生物内容让体验者身临其境穿梭在海洋中与各类海洋生物亲密接触。不仅如此，体验者还可以在深海中与所有的海洋生物互动交流，点击某一海洋生物后会有该生物的相关科普知识介绍。VR蓝鲸与海洋生物内容可使体验者踏上一段神秘的深海体验之旅。</a:t>
            </a:r>
            <a:endParaRPr kern="100" dirty="0">
              <a:solidFill>
                <a:schemeClr val="tx1"/>
              </a:solidFill>
              <a:latin typeface="宋体" panose="02010600030101010101" pitchFamily="2" charset="-122"/>
              <a:cs typeface="宋体" panose="02010600030101010101" pitchFamily="2" charset="-122"/>
              <a:sym typeface="Arial" panose="020B0604020202020204" pitchFamily="34" charset="0"/>
            </a:endParaRPr>
          </a:p>
          <a:p>
            <a:pPr>
              <a:lnSpc>
                <a:spcPct val="110000"/>
              </a:lnSpc>
            </a:pPr>
            <a:endParaRPr lang="zh-CN" altLang="en-US"/>
          </a:p>
        </p:txBody>
      </p:sp>
      <p:pic>
        <p:nvPicPr>
          <p:cNvPr id="3" name="图片 1" descr="01~com.jlkj.ProductName"/>
          <p:cNvPicPr/>
          <p:nvPr/>
        </p:nvPicPr>
        <p:blipFill>
          <a:blip r:embed="rId5"/>
          <a:stretch>
            <a:fillRect/>
          </a:stretch>
        </p:blipFill>
        <p:spPr>
          <a:xfrm>
            <a:off x="1286828" y="2054543"/>
            <a:ext cx="2340000" cy="1620000"/>
          </a:xfrm>
          <a:prstGeom prst="rect">
            <a:avLst/>
          </a:prstGeom>
        </p:spPr>
      </p:pic>
      <p:pic>
        <p:nvPicPr>
          <p:cNvPr id="7" name="图片 5" descr="Screenshot_com.jlkj.ProductName_1970.03.04-03.08.25"/>
          <p:cNvPicPr/>
          <p:nvPr/>
        </p:nvPicPr>
        <p:blipFill>
          <a:blip r:embed="rId6"/>
          <a:stretch>
            <a:fillRect/>
          </a:stretch>
        </p:blipFill>
        <p:spPr>
          <a:xfrm>
            <a:off x="6117908" y="2054543"/>
            <a:ext cx="2340000" cy="1620000"/>
          </a:xfrm>
          <a:prstGeom prst="rect">
            <a:avLst/>
          </a:prstGeom>
        </p:spPr>
      </p:pic>
      <p:pic>
        <p:nvPicPr>
          <p:cNvPr id="9" name="图片 4" descr="Screenshot_com.jlkj.ProductName_1970.03.04-03.08.12"/>
          <p:cNvPicPr/>
          <p:nvPr/>
        </p:nvPicPr>
        <p:blipFill>
          <a:blip r:embed="rId7"/>
          <a:stretch>
            <a:fillRect/>
          </a:stretch>
        </p:blipFill>
        <p:spPr>
          <a:xfrm>
            <a:off x="8533448" y="2054543"/>
            <a:ext cx="2340000" cy="1620000"/>
          </a:xfrm>
          <a:prstGeom prst="rect">
            <a:avLst/>
          </a:prstGeom>
        </p:spPr>
      </p:pic>
      <p:pic>
        <p:nvPicPr>
          <p:cNvPr id="10" name="图片 3" descr="aa74bbc603309491469d30204404bf5"/>
          <p:cNvPicPr/>
          <p:nvPr/>
        </p:nvPicPr>
        <p:blipFill>
          <a:blip r:embed="rId8"/>
          <a:stretch>
            <a:fillRect/>
          </a:stretch>
        </p:blipFill>
        <p:spPr>
          <a:xfrm>
            <a:off x="3702368" y="2054543"/>
            <a:ext cx="2340000" cy="1620000"/>
          </a:xfrm>
          <a:prstGeom prst="rect">
            <a:avLst/>
          </a:prstGeom>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4" name="未知 3"/>
          <p:cNvSpPr/>
          <p:nvPr>
            <p:custDataLst>
              <p:tags r:id="rId2"/>
            </p:custDataLst>
          </p:nvPr>
        </p:nvSpPr>
        <p:spPr>
          <a:xfrm>
            <a:off x="-2" y="-1"/>
            <a:ext cx="12192000" cy="6858000"/>
          </a:xfrm>
          <a:prstGeom prst="rect">
            <a:avLst/>
          </a:prstGeom>
          <a:gradFill>
            <a:gsLst>
              <a:gs pos="0">
                <a:srgbClr val="FFFFFF">
                  <a:alpha val="50000"/>
                </a:srgbClr>
              </a:gs>
              <a:gs pos="100000">
                <a:srgbClr val="FFFFFF">
                  <a:alpha val="5000"/>
                </a:srgbClr>
              </a:gs>
            </a:gsLst>
            <a:lin ang="5400000" scaled="0"/>
          </a:gradFill>
        </p:spPr>
      </p:sp>
      <p:sp>
        <p:nvSpPr>
          <p:cNvPr id="2" name="文本框 1"/>
          <p:cNvSpPr txBox="1"/>
          <p:nvPr/>
        </p:nvSpPr>
        <p:spPr>
          <a:xfrm>
            <a:off x="951865" y="618490"/>
            <a:ext cx="3652520" cy="521970"/>
          </a:xfrm>
          <a:prstGeom prst="rect">
            <a:avLst/>
          </a:prstGeom>
          <a:noFill/>
        </p:spPr>
        <p:txBody>
          <a:bodyPr wrap="square" rtlCol="0">
            <a:spAutoFit/>
          </a:bodyPr>
          <a:lstStyle/>
          <a:p>
            <a:r>
              <a:rPr lang="zh-CN" altLang="en-US" sz="2800" b="1"/>
              <a:t>举例：</a:t>
            </a:r>
          </a:p>
        </p:txBody>
      </p:sp>
      <p:pic>
        <p:nvPicPr>
          <p:cNvPr id="5" name="图片 4"/>
          <p:cNvPicPr>
            <a:picLocks noChangeAspect="1"/>
          </p:cNvPicPr>
          <p:nvPr/>
        </p:nvPicPr>
        <p:blipFill>
          <a:blip r:embed="rId5"/>
          <a:stretch>
            <a:fillRect/>
          </a:stretch>
        </p:blipFill>
        <p:spPr>
          <a:xfrm>
            <a:off x="1264920" y="2072005"/>
            <a:ext cx="3678555" cy="2373630"/>
          </a:xfrm>
          <a:prstGeom prst="rect">
            <a:avLst/>
          </a:prstGeom>
        </p:spPr>
      </p:pic>
      <p:pic>
        <p:nvPicPr>
          <p:cNvPr id="6" name="图片 5"/>
          <p:cNvPicPr>
            <a:picLocks noChangeAspect="1"/>
          </p:cNvPicPr>
          <p:nvPr/>
        </p:nvPicPr>
        <p:blipFill>
          <a:blip r:embed="rId6"/>
          <a:stretch>
            <a:fillRect/>
          </a:stretch>
        </p:blipFill>
        <p:spPr>
          <a:xfrm>
            <a:off x="4604385" y="3709670"/>
            <a:ext cx="4207510" cy="2715260"/>
          </a:xfrm>
          <a:prstGeom prst="rect">
            <a:avLst/>
          </a:prstGeom>
        </p:spPr>
      </p:pic>
      <p:sp>
        <p:nvSpPr>
          <p:cNvPr id="11" name="文本框 10"/>
          <p:cNvSpPr txBox="1"/>
          <p:nvPr/>
        </p:nvSpPr>
        <p:spPr>
          <a:xfrm>
            <a:off x="1000125" y="1263015"/>
            <a:ext cx="5607685" cy="521970"/>
          </a:xfrm>
          <a:prstGeom prst="rect">
            <a:avLst/>
          </a:prstGeom>
          <a:noFill/>
        </p:spPr>
        <p:txBody>
          <a:bodyPr wrap="square" rtlCol="0">
            <a:spAutoFit/>
          </a:bodyPr>
          <a:lstStyle/>
          <a:p>
            <a:pPr algn="l"/>
            <a:r>
              <a:rPr lang="en-US" altLang="zh-CN" sz="2800" b="1" dirty="0">
                <a:ln/>
                <a:solidFill>
                  <a:schemeClr val="accent1"/>
                </a:solidFill>
                <a:effectLst>
                  <a:outerShdw blurRad="38100" dist="25400" dir="5400000" algn="ctr" rotWithShape="0">
                    <a:srgbClr val="6E747A">
                      <a:alpha val="43000"/>
                    </a:srgbClr>
                  </a:outerShdw>
                </a:effectLst>
                <a:cs typeface="+mn-ea"/>
                <a:sym typeface="+mn-lt"/>
              </a:rPr>
              <a:t>VR</a:t>
            </a:r>
            <a:r>
              <a:rPr lang="zh-CN" altLang="en-US" sz="2800" b="1" dirty="0">
                <a:ln/>
                <a:solidFill>
                  <a:schemeClr val="accent1"/>
                </a:solidFill>
                <a:effectLst>
                  <a:outerShdw blurRad="38100" dist="25400" dir="5400000" algn="ctr" rotWithShape="0">
                    <a:srgbClr val="6E747A">
                      <a:alpha val="43000"/>
                    </a:srgbClr>
                  </a:outerShdw>
                </a:effectLst>
                <a:cs typeface="+mn-ea"/>
                <a:sym typeface="+mn-lt"/>
              </a:rPr>
              <a:t>文秘虚拟互动软件</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par>
                          <p:cTn id="12" fill="hold">
                            <p:stCondLst>
                              <p:cond delay="949"/>
                            </p:stCondLst>
                            <p:childTnLst>
                              <p:par>
                                <p:cTn id="13" presetID="26" presetClass="emph" presetSubtype="0" fill="hold" grpId="1" nodeType="afterEffect">
                                  <p:stCondLst>
                                    <p:cond delay="0"/>
                                  </p:stCondLst>
                                  <p:iterate type="lt">
                                    <p:tmPct val="0"/>
                                  </p:iterate>
                                  <p:childTnLst>
                                    <p:animEffect transition="out" filter="fade">
                                      <p:cBhvr>
                                        <p:cTn id="14" dur="1000" tmFilter="0, 0; .2, .5; .8, .5; 1, 0"/>
                                        <p:tgtEl>
                                          <p:spTgt spid="11"/>
                                        </p:tgtEl>
                                      </p:cBhvr>
                                    </p:animEffect>
                                    <p:animScale>
                                      <p:cBhvr>
                                        <p:cTn id="15" dur="50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4" name="未知 3"/>
          <p:cNvSpPr/>
          <p:nvPr>
            <p:custDataLst>
              <p:tags r:id="rId2"/>
            </p:custDataLst>
          </p:nvPr>
        </p:nvSpPr>
        <p:spPr>
          <a:xfrm>
            <a:off x="-2" y="-1"/>
            <a:ext cx="12192000" cy="6858000"/>
          </a:xfrm>
          <a:prstGeom prst="rect">
            <a:avLst/>
          </a:prstGeom>
          <a:gradFill>
            <a:gsLst>
              <a:gs pos="0">
                <a:srgbClr val="FFFFFF">
                  <a:alpha val="50000"/>
                </a:srgbClr>
              </a:gs>
              <a:gs pos="100000">
                <a:srgbClr val="FFFFFF">
                  <a:alpha val="5000"/>
                </a:srgbClr>
              </a:gs>
            </a:gsLst>
            <a:lin ang="5400000" scaled="0"/>
          </a:gradFill>
        </p:spPr>
      </p:sp>
      <p:sp>
        <p:nvSpPr>
          <p:cNvPr id="2" name="文本框 1"/>
          <p:cNvSpPr txBox="1"/>
          <p:nvPr/>
        </p:nvSpPr>
        <p:spPr>
          <a:xfrm>
            <a:off x="951865" y="618490"/>
            <a:ext cx="3652520" cy="521970"/>
          </a:xfrm>
          <a:prstGeom prst="rect">
            <a:avLst/>
          </a:prstGeom>
          <a:noFill/>
        </p:spPr>
        <p:txBody>
          <a:bodyPr wrap="square" rtlCol="0">
            <a:spAutoFit/>
          </a:bodyPr>
          <a:lstStyle/>
          <a:p>
            <a:r>
              <a:rPr lang="zh-CN" altLang="en-US" sz="2800" b="1"/>
              <a:t>举例：</a:t>
            </a:r>
          </a:p>
        </p:txBody>
      </p:sp>
      <p:sp>
        <p:nvSpPr>
          <p:cNvPr id="11" name="文本框 10"/>
          <p:cNvSpPr txBox="1"/>
          <p:nvPr/>
        </p:nvSpPr>
        <p:spPr>
          <a:xfrm>
            <a:off x="1000125" y="1263015"/>
            <a:ext cx="5607685" cy="521970"/>
          </a:xfrm>
          <a:prstGeom prst="rect">
            <a:avLst/>
          </a:prstGeom>
          <a:noFill/>
        </p:spPr>
        <p:txBody>
          <a:bodyPr wrap="square" rtlCol="0">
            <a:spAutoFit/>
          </a:bodyPr>
          <a:lstStyle/>
          <a:p>
            <a:pPr algn="l"/>
            <a:r>
              <a:rPr lang="en-US" altLang="zh-CN" sz="2800" b="1" dirty="0">
                <a:solidFill>
                  <a:schemeClr val="accent1"/>
                </a:solidFill>
                <a:effectLst>
                  <a:outerShdw blurRad="38100" dist="25400" dir="5400000" algn="ctr" rotWithShape="0">
                    <a:srgbClr val="6E747A">
                      <a:alpha val="43000"/>
                    </a:srgbClr>
                  </a:outerShdw>
                </a:effectLst>
                <a:cs typeface="+mn-ea"/>
                <a:sym typeface="+mn-lt"/>
              </a:rPr>
              <a:t>VR</a:t>
            </a:r>
            <a:r>
              <a:rPr lang="zh-CN" altLang="en-US" sz="2800" b="1" dirty="0">
                <a:solidFill>
                  <a:schemeClr val="accent1"/>
                </a:solidFill>
                <a:effectLst>
                  <a:outerShdw blurRad="38100" dist="25400" dir="5400000" algn="ctr" rotWithShape="0">
                    <a:srgbClr val="6E747A">
                      <a:alpha val="43000"/>
                    </a:srgbClr>
                  </a:outerShdw>
                </a:effectLst>
                <a:cs typeface="+mn-ea"/>
                <a:sym typeface="+mn-lt"/>
              </a:rPr>
              <a:t>英语虚拟互动软件</a:t>
            </a:r>
          </a:p>
        </p:txBody>
      </p:sp>
      <p:pic>
        <p:nvPicPr>
          <p:cNvPr id="3" name="图片 2"/>
          <p:cNvPicPr>
            <a:picLocks noChangeAspect="1"/>
          </p:cNvPicPr>
          <p:nvPr/>
        </p:nvPicPr>
        <p:blipFill>
          <a:blip r:embed="rId5"/>
          <a:stretch>
            <a:fillRect/>
          </a:stretch>
        </p:blipFill>
        <p:spPr>
          <a:xfrm>
            <a:off x="1155700" y="2297430"/>
            <a:ext cx="3448685" cy="2416810"/>
          </a:xfrm>
          <a:prstGeom prst="rect">
            <a:avLst/>
          </a:prstGeom>
        </p:spPr>
      </p:pic>
      <p:pic>
        <p:nvPicPr>
          <p:cNvPr id="7" name="图片 11" descr="timg"/>
          <p:cNvPicPr>
            <a:picLocks noChangeAspect="1"/>
          </p:cNvPicPr>
          <p:nvPr/>
        </p:nvPicPr>
        <p:blipFill>
          <a:blip r:embed="rId6"/>
          <a:srcRect l="6616" t="15740" r="18457"/>
          <a:stretch>
            <a:fillRect/>
          </a:stretch>
        </p:blipFill>
        <p:spPr>
          <a:xfrm>
            <a:off x="4290695" y="3969385"/>
            <a:ext cx="4062095" cy="256794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par>
                          <p:cTn id="12" fill="hold">
                            <p:stCondLst>
                              <p:cond delay="949"/>
                            </p:stCondLst>
                            <p:childTnLst>
                              <p:par>
                                <p:cTn id="13" presetID="26" presetClass="emph" presetSubtype="0" fill="hold" grpId="1" nodeType="afterEffect">
                                  <p:stCondLst>
                                    <p:cond delay="0"/>
                                  </p:stCondLst>
                                  <p:iterate type="lt">
                                    <p:tmPct val="0"/>
                                  </p:iterate>
                                  <p:childTnLst>
                                    <p:animEffect transition="out" filter="fade">
                                      <p:cBhvr>
                                        <p:cTn id="14" dur="1000" tmFilter="0, 0; .2, .5; .8, .5; 1, 0"/>
                                        <p:tgtEl>
                                          <p:spTgt spid="11"/>
                                        </p:tgtEl>
                                      </p:cBhvr>
                                    </p:animEffect>
                                    <p:animScale>
                                      <p:cBhvr>
                                        <p:cTn id="15" dur="50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4" name="未知 3"/>
          <p:cNvSpPr/>
          <p:nvPr>
            <p:custDataLst>
              <p:tags r:id="rId2"/>
            </p:custDataLst>
          </p:nvPr>
        </p:nvSpPr>
        <p:spPr>
          <a:xfrm>
            <a:off x="-2" y="-1"/>
            <a:ext cx="12192000" cy="6858000"/>
          </a:xfrm>
          <a:prstGeom prst="rect">
            <a:avLst/>
          </a:prstGeom>
          <a:gradFill>
            <a:gsLst>
              <a:gs pos="0">
                <a:srgbClr val="FFFFFF">
                  <a:alpha val="50000"/>
                </a:srgbClr>
              </a:gs>
              <a:gs pos="100000">
                <a:srgbClr val="FFFFFF">
                  <a:alpha val="5000"/>
                </a:srgbClr>
              </a:gs>
            </a:gsLst>
            <a:lin ang="5400000" scaled="0"/>
          </a:gradFill>
        </p:spPr>
      </p:sp>
      <p:sp>
        <p:nvSpPr>
          <p:cNvPr id="2" name="文本框 1"/>
          <p:cNvSpPr txBox="1"/>
          <p:nvPr/>
        </p:nvSpPr>
        <p:spPr>
          <a:xfrm>
            <a:off x="951865" y="618490"/>
            <a:ext cx="3652520" cy="521970"/>
          </a:xfrm>
          <a:prstGeom prst="rect">
            <a:avLst/>
          </a:prstGeom>
          <a:noFill/>
        </p:spPr>
        <p:txBody>
          <a:bodyPr wrap="square" rtlCol="0">
            <a:spAutoFit/>
          </a:bodyPr>
          <a:lstStyle/>
          <a:p>
            <a:r>
              <a:rPr lang="zh-CN" altLang="en-US" sz="2800" b="1"/>
              <a:t>开发流程</a:t>
            </a:r>
          </a:p>
        </p:txBody>
      </p:sp>
      <p:grpSp>
        <p:nvGrpSpPr>
          <p:cNvPr id="5" name="组合 4" descr="KSO_WM_TAG_VERSION=1.0&amp;KSO_WM_BEAUTIFY_FLAG=#wm#&amp;KSO_WM_UNIT_TYPE=i&amp;KSO_WM_TEMPLATE_CATEGORY=wpsdiag&amp;KSO_WM_TEMPLATE_INDEX=20163488&amp;KSO_WM_UNIT_ID=wpsdiag20163488_5*i*1"/>
          <p:cNvGrpSpPr/>
          <p:nvPr/>
        </p:nvGrpSpPr>
        <p:grpSpPr>
          <a:xfrm>
            <a:off x="3169285" y="1960245"/>
            <a:ext cx="5852795" cy="3522345"/>
            <a:chOff x="1" y="0"/>
            <a:chExt cx="2539191" cy="1509510"/>
          </a:xfrm>
        </p:grpSpPr>
        <p:sp>
          <p:nvSpPr>
            <p:cNvPr id="136" name="圆角矩形 2" descr="KSO_WM_UNIT_INDEX=1_1&amp;KSO_WM_UNIT_TYPE=p_i&amp;KSO_WM_UNIT_ID=wpsdiag20163488_5*p_i*1_1&amp;KSO_WM_UNIT_LAYERLEVEL=1_1&amp;KSO_WM_UNIT_CLEAR=1&amp;KSO_WM_TAG_VERSION=1.0&amp;KSO_WM_BEAUTIFY_FLAG=#wm#&amp;KSO_WM_TEMPLATE_CATEGORY=wpsdiag&amp;KSO_WM_TEMPLATE_INDEX=20163488&amp;KSO_WM_SLIDE_ITEM_CNT=9&amp;KSO_WM_DIAGRAM_GROUP_CODE=p1_1&amp;KSO_WM_UNIT_FILL_TYPE=1&amp;KSO_WM_UNIT_FILL_FORE_SCHEMECOLOR_INDEX=6&amp;KSO_WM_UNIT_FILL_BACK_SCHEMECOLOR_INDEX=0&amp;KSO_WM_UNIT_LINE_FILL_TYPE=1&amp;KSO_WM_UNIT_LINE_FORE_SCHEMECOLOR_INDEX=6&amp;KSO_WM_UNIT_LINE_BACK_SCHEMECOLOR_INDEX=0"/>
            <p:cNvSpPr/>
            <p:nvPr/>
          </p:nvSpPr>
          <p:spPr>
            <a:xfrm>
              <a:off x="945920" y="0"/>
              <a:ext cx="662439" cy="227452"/>
            </a:xfrm>
            <a:prstGeom prst="roundRect">
              <a:avLst>
                <a:gd name="adj" fmla="val 3846"/>
              </a:avLst>
            </a:prstGeom>
            <a:solidFill>
              <a:srgbClr val="443F43"/>
            </a:solidFill>
            <a:ln w="19050" cap="flat" cmpd="sng" algn="ctr">
              <a:solidFill>
                <a:srgbClr val="443F43"/>
              </a:solidFill>
              <a:prstDash val="solid"/>
              <a:miter lim="800000"/>
            </a:ln>
            <a:effectLst/>
          </p:spPr>
        </p:sp>
        <p:sp>
          <p:nvSpPr>
            <p:cNvPr id="137" name="圆角矩形 4" descr="KSO_WM_UNIT_INDEX=1_1_1&amp;KSO_WM_UNIT_TYPE=p_h_f&amp;KSO_WM_UNIT_ID=wpsdiag20163488_5*p_h_f*1_1_1&amp;KSO_WM_UNIT_LAYERLEVEL=1_1_1&amp;KSO_WM_UNIT_HIGHLIGHT=0&amp;KSO_WM_UNIT_CLEAR=0&amp;KSO_WM_UNIT_COMPATIBLE=0&amp;KSO_WM_UNIT_PRESET_TEXT=LOREM&amp;KSO_WM_UNIT_VALUE=14&amp;KSO_WM_TAG_VERSION=1.0&amp;KSO_WM_BEAUTIFY_FLAG=#wm#&amp;KSO_WM_TEMPLATE_CATEGORY=wpsdiag&amp;KSO_WM_TEMPLATE_INDEX=20163488&amp;KSO_WM_SLIDE_ITEM_CNT=9&amp;KSO_WM_DIAGRAM_GROUP_CODE=p1_1&amp;KSO_WM_UNIT_FILL_TYPE=1&amp;KSO_WM_UNIT_FILL_FORE_SCHEMECOLOR_INDEX=5&amp;KSO_WM_UNIT_FILL_BACK_SCHEMECOLOR_INDEX=0&amp;KSO_WM_UNIT_TEXT_FILL_TYPE=1&amp;KSO_WM_UNIT_TEXT_FILL_FORE_SCHEMECOLOR_INDEX=1"/>
            <p:cNvSpPr/>
            <p:nvPr/>
          </p:nvSpPr>
          <p:spPr>
            <a:xfrm>
              <a:off x="975581" y="21446"/>
              <a:ext cx="603116" cy="184560"/>
            </a:xfrm>
            <a:prstGeom prst="roundRect">
              <a:avLst>
                <a:gd name="adj" fmla="val 3846"/>
              </a:avLst>
            </a:prstGeom>
            <a:solidFill>
              <a:srgbClr val="ED7D31"/>
            </a:solidFill>
            <a:ln w="12700" cap="flat" cmpd="sng" algn="ctr">
              <a:noFill/>
              <a:prstDash val="solid"/>
              <a:miter lim="800000"/>
            </a:ln>
            <a:effectLst/>
          </p:spPr>
          <p:txBody>
            <a:bodyPr lIns="0" tIns="0" rIns="0" bIns="0" rtlCol="0" anchor="ctr">
              <a:noAutofit/>
            </a:bodyPr>
            <a:lstStyle/>
            <a:p>
              <a:pPr algn="ctr">
                <a:lnSpc>
                  <a:spcPct val="80000"/>
                </a:lnSpc>
                <a:spcBef>
                  <a:spcPts val="0"/>
                </a:spcBef>
                <a:spcAft>
                  <a:spcPts val="0"/>
                </a:spcAft>
              </a:pPr>
              <a:r>
                <a:rPr lang="en-US" altLang="zh-CN" sz="1800" b="1" kern="1200">
                  <a:solidFill>
                    <a:srgbClr val="FFFFFF"/>
                  </a:solidFill>
                  <a:latin typeface="黑体" panose="02010609060101010101" charset="-122"/>
                  <a:ea typeface="黑体" panose="02010609060101010101" charset="-122"/>
                  <a:cs typeface="黑体" panose="02010609060101010101" charset="-122"/>
                  <a:sym typeface="Times New Roman" panose="02020603050405020304"/>
                </a:rPr>
                <a:t>开发流程</a:t>
              </a:r>
              <a:endParaRPr lang="en-US" altLang="zh-CN" sz="1800" b="1" kern="0">
                <a:solidFill>
                  <a:srgbClr val="FFFFFF"/>
                </a:solidFill>
                <a:latin typeface="黑体" panose="02010609060101010101" charset="-122"/>
                <a:ea typeface="黑体" panose="02010609060101010101" charset="-122"/>
                <a:cs typeface="黑体" panose="02010609060101010101" charset="-122"/>
                <a:sym typeface="Times New Roman" panose="02020603050405020304"/>
              </a:endParaRPr>
            </a:p>
          </p:txBody>
        </p:sp>
        <p:cxnSp>
          <p:nvCxnSpPr>
            <p:cNvPr id="138" name="直接连接符 5" descr="KSO_WM_UNIT_INDEX=1_2&amp;KSO_WM_UNIT_TYPE=p_i&amp;KSO_WM_UNIT_ID=wpsdiag20163488_5*p_i*1_2&amp;KSO_WM_UNIT_LAYERLEVEL=1_1&amp;KSO_WM_UNIT_CLEAR=1&amp;KSO_WM_TAG_VERSION=1.0&amp;KSO_WM_BEAUTIFY_FLAG=#wm#&amp;KSO_WM_TEMPLATE_CATEGORY=wpsdiag&amp;KSO_WM_TEMPLATE_INDEX=20163488&amp;KSO_WM_SLIDE_ITEM_CNT=9&amp;KSO_WM_DIAGRAM_GROUP_CODE=p1_1&amp;KSO_WM_UNIT_LINE_FILL_TYPE=1&amp;KSO_WM_UNIT_LINE_FORE_SCHEMECOLOR_INDEX=6&amp;KSO_WM_UNIT_LINE_BACK_SCHEMECOLOR_INDEX=0"/>
            <p:cNvCxnSpPr/>
            <p:nvPr/>
          </p:nvCxnSpPr>
          <p:spPr>
            <a:xfrm flipH="1">
              <a:off x="1277139" y="227452"/>
              <a:ext cx="1" cy="461265"/>
            </a:xfrm>
            <a:prstGeom prst="line">
              <a:avLst/>
            </a:prstGeom>
            <a:noFill/>
            <a:ln w="25400" cap="flat" cmpd="sng" algn="ctr">
              <a:solidFill>
                <a:srgbClr val="443F43"/>
              </a:solidFill>
              <a:prstDash val="sysDash"/>
              <a:miter lim="800000"/>
            </a:ln>
            <a:effectLst/>
          </p:spPr>
        </p:cxnSp>
        <p:cxnSp>
          <p:nvCxnSpPr>
            <p:cNvPr id="142" name="直接连接符 11" descr="KSO_WM_UNIT_INDEX=1_6&amp;KSO_WM_UNIT_TYPE=p_i&amp;KSO_WM_UNIT_ID=wpsdiag20163488_5*p_i*1_6&amp;KSO_WM_UNIT_LAYERLEVEL=1_1&amp;KSO_WM_UNIT_CLEAR=1&amp;KSO_WM_TAG_VERSION=1.0&amp;KSO_WM_BEAUTIFY_FLAG=#wm#&amp;KSO_WM_TEMPLATE_CATEGORY=wpsdiag&amp;KSO_WM_TEMPLATE_INDEX=20163488&amp;KSO_WM_SLIDE_ITEM_CNT=9&amp;KSO_WM_DIAGRAM_GROUP_CODE=p1_1&amp;KSO_WM_UNIT_LINE_FILL_TYPE=1&amp;KSO_WM_UNIT_LINE_FORE_SCHEMECOLOR_INDEX=6&amp;KSO_WM_UNIT_LINE_BACK_SCHEMECOLOR_INDEX=0"/>
            <p:cNvCxnSpPr/>
            <p:nvPr/>
          </p:nvCxnSpPr>
          <p:spPr>
            <a:xfrm>
              <a:off x="1277139" y="688717"/>
              <a:ext cx="0" cy="288534"/>
            </a:xfrm>
            <a:prstGeom prst="line">
              <a:avLst/>
            </a:prstGeom>
            <a:noFill/>
            <a:ln w="25400" cap="flat" cmpd="sng" algn="ctr">
              <a:solidFill>
                <a:srgbClr val="443F43"/>
              </a:solidFill>
              <a:prstDash val="sysDash"/>
              <a:miter lim="800000"/>
            </a:ln>
            <a:effectLst/>
          </p:spPr>
        </p:cxnSp>
        <p:sp>
          <p:nvSpPr>
            <p:cNvPr id="12" name="圆角矩形 24" descr="KSO_WM_UNIT_INDEX=1_7&amp;KSO_WM_UNIT_TYPE=p_i&amp;KSO_WM_UNIT_ID=wpsdiag20163488_5*p_i*1_7&amp;KSO_WM_UNIT_LAYERLEVEL=1_1&amp;KSO_WM_UNIT_CLEAR=1&amp;KSO_WM_TAG_VERSION=1.0&amp;KSO_WM_BEAUTIFY_FLAG=#wm#&amp;KSO_WM_TEMPLATE_CATEGORY=wpsdiag&amp;KSO_WM_TEMPLATE_INDEX=20163488&amp;KSO_WM_SLIDE_ITEM_CNT=9&amp;KSO_WM_DIAGRAM_GROUP_CODE=p1_1&amp;KSO_WM_UNIT_FILL_TYPE=1&amp;KSO_WM_UNIT_FILL_FORE_SCHEMECOLOR_INDEX=6&amp;KSO_WM_UNIT_FILL_BACK_SCHEMECOLOR_INDEX=0&amp;KSO_WM_UNIT_LINE_FILL_TYPE=1&amp;KSO_WM_UNIT_LINE_FORE_SCHEMECOLOR_INDEX=6&amp;KSO_WM_UNIT_LINE_BACK_SCHEMECOLOR_INDEX=0"/>
            <p:cNvSpPr/>
            <p:nvPr/>
          </p:nvSpPr>
          <p:spPr>
            <a:xfrm rot="5400000">
              <a:off x="-174752" y="1152004"/>
              <a:ext cx="532258" cy="182753"/>
            </a:xfrm>
            <a:prstGeom prst="roundRect">
              <a:avLst>
                <a:gd name="adj" fmla="val 3846"/>
              </a:avLst>
            </a:prstGeom>
            <a:solidFill>
              <a:srgbClr val="443F43"/>
            </a:solidFill>
            <a:ln w="19050" cap="flat" cmpd="sng" algn="ctr">
              <a:solidFill>
                <a:srgbClr val="443F43"/>
              </a:solidFill>
              <a:prstDash val="solid"/>
              <a:miter lim="800000"/>
            </a:ln>
            <a:effectLst/>
          </p:spPr>
        </p:sp>
        <p:sp>
          <p:nvSpPr>
            <p:cNvPr id="143" name="圆角矩形 25" descr="KSO_WM_UNIT_INDEX=1_3_1&amp;KSO_WM_UNIT_TYPE=p_h_f&amp;KSO_WM_UNIT_ID=wpsdiag20163488_5*p_h_f*1_3_1&amp;KSO_WM_UNIT_LAYERLEVEL=1_1_1&amp;KSO_WM_UNIT_HIGHLIGHT=0&amp;KSO_WM_UNIT_CLEAR=0&amp;KSO_WM_UNIT_COMPATIBLE=0&amp;KSO_WM_UNIT_PRESET_TEXT=LOREM&amp;KSO_WM_UNIT_VALUE=12&amp;KSO_WM_TAG_VERSION=1.0&amp;KSO_WM_BEAUTIFY_FLAG=#wm#&amp;KSO_WM_TEMPLATE_CATEGORY=wpsdiag&amp;KSO_WM_TEMPLATE_INDEX=20163488&amp;KSO_WM_SLIDE_ITEM_CNT=9&amp;KSO_WM_DIAGRAM_GROUP_CODE=p1_1&amp;KSO_WM_UNIT_FILL_TYPE=1&amp;KSO_WM_UNIT_FILL_FORE_SCHEMECOLOR_INDEX=5&amp;KSO_WM_UNIT_FILL_BACK_SCHEMECOLOR_INDEX=0&amp;KSO_WM_UNIT_TEXT_FILL_TYPE=1&amp;KSO_WM_UNIT_TEXT_FILL_FORE_SCHEMECOLOR_INDEX=1"/>
            <p:cNvSpPr/>
            <p:nvPr/>
          </p:nvSpPr>
          <p:spPr>
            <a:xfrm rot="5400000">
              <a:off x="-150919" y="1169235"/>
              <a:ext cx="484593" cy="148291"/>
            </a:xfrm>
            <a:prstGeom prst="roundRect">
              <a:avLst>
                <a:gd name="adj" fmla="val 3846"/>
              </a:avLst>
            </a:prstGeom>
            <a:solidFill>
              <a:srgbClr val="ED7D31"/>
            </a:solidFill>
            <a:ln w="12700" cap="flat" cmpd="sng" algn="ctr">
              <a:noFill/>
              <a:prstDash val="solid"/>
              <a:miter lim="800000"/>
            </a:ln>
            <a:effectLst/>
          </p:spPr>
          <p:txBody>
            <a:bodyPr lIns="0" tIns="0" rIns="0" bIns="0" rtlCol="0" anchor="ctr">
              <a:noAutofit/>
            </a:bodyPr>
            <a:lstStyle/>
            <a:p>
              <a:pPr algn="ctr">
                <a:lnSpc>
                  <a:spcPct val="80000"/>
                </a:lnSpc>
                <a:spcBef>
                  <a:spcPts val="0"/>
                </a:spcBef>
                <a:spcAft>
                  <a:spcPts val="0"/>
                </a:spcAft>
              </a:pPr>
              <a:r>
                <a:rPr lang="en-US" altLang="zh-CN" sz="1200" kern="1200">
                  <a:solidFill>
                    <a:srgbClr val="FFFFFF"/>
                  </a:solidFill>
                  <a:latin typeface="微软雅黑" panose="020B0503020204020204" pitchFamily="34" charset="-122"/>
                  <a:ea typeface="微软雅黑" panose="020B0503020204020204" pitchFamily="34" charset="-122"/>
                  <a:cs typeface="Cordia New"/>
                  <a:sym typeface="Times New Roman" panose="02020603050405020304"/>
                </a:rPr>
                <a:t>方案设计</a:t>
              </a:r>
              <a:endParaRPr lang="en-US" altLang="zh-CN" sz="1200" kern="0">
                <a:solidFill>
                  <a:srgbClr val="FFFFFF"/>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sp>
          <p:nvSpPr>
            <p:cNvPr id="144" name="圆角矩形 27" descr="KSO_WM_UNIT_INDEX=1_8&amp;KSO_WM_UNIT_TYPE=p_i&amp;KSO_WM_UNIT_ID=wpsdiag20163488_5*p_i*1_8&amp;KSO_WM_UNIT_LAYERLEVEL=1_1&amp;KSO_WM_UNIT_CLEAR=1&amp;KSO_WM_TAG_VERSION=1.0&amp;KSO_WM_BEAUTIFY_FLAG=#wm#&amp;KSO_WM_TEMPLATE_CATEGORY=wpsdiag&amp;KSO_WM_TEMPLATE_INDEX=20163488&amp;KSO_WM_SLIDE_ITEM_CNT=9&amp;KSO_WM_DIAGRAM_GROUP_CODE=p1_1&amp;KSO_WM_UNIT_FILL_TYPE=1&amp;KSO_WM_UNIT_FILL_FORE_SCHEMECOLOR_INDEX=6&amp;KSO_WM_UNIT_FILL_BACK_SCHEMECOLOR_INDEX=0&amp;KSO_WM_UNIT_LINE_FILL_TYPE=1&amp;KSO_WM_UNIT_LINE_FORE_SCHEMECOLOR_INDEX=6&amp;KSO_WM_UNIT_LINE_BACK_SCHEMECOLOR_INDEX=0"/>
            <p:cNvSpPr/>
            <p:nvPr/>
          </p:nvSpPr>
          <p:spPr>
            <a:xfrm rot="5400000">
              <a:off x="217988" y="1152004"/>
              <a:ext cx="532258" cy="182753"/>
            </a:xfrm>
            <a:prstGeom prst="roundRect">
              <a:avLst>
                <a:gd name="adj" fmla="val 3846"/>
              </a:avLst>
            </a:prstGeom>
            <a:solidFill>
              <a:srgbClr val="443F43"/>
            </a:solidFill>
            <a:ln w="19050" cap="flat" cmpd="sng" algn="ctr">
              <a:solidFill>
                <a:srgbClr val="443F43"/>
              </a:solidFill>
              <a:prstDash val="solid"/>
              <a:miter lim="800000"/>
            </a:ln>
            <a:effectLst/>
          </p:spPr>
        </p:sp>
        <p:sp>
          <p:nvSpPr>
            <p:cNvPr id="145" name="圆角矩形 28" descr="KSO_WM_UNIT_INDEX=1_3_2&amp;KSO_WM_UNIT_TYPE=p_h_f&amp;KSO_WM_UNIT_ID=wpsdiag20163488_5*p_h_f*1_3_2&amp;KSO_WM_UNIT_LAYERLEVEL=1_1_1&amp;KSO_WM_UNIT_HIGHLIGHT=0&amp;KSO_WM_UNIT_CLEAR=0&amp;KSO_WM_UNIT_COMPATIBLE=0&amp;KSO_WM_UNIT_PRESET_TEXT=LOREM&amp;KSO_WM_UNIT_VALUE=12&amp;KSO_WM_TAG_VERSION=1.0&amp;KSO_WM_BEAUTIFY_FLAG=#wm#&amp;KSO_WM_TEMPLATE_CATEGORY=wpsdiag&amp;KSO_WM_TEMPLATE_INDEX=20163488&amp;KSO_WM_SLIDE_ITEM_CNT=9&amp;KSO_WM_DIAGRAM_GROUP_CODE=p1_1&amp;KSO_WM_UNIT_FILL_TYPE=1&amp;KSO_WM_UNIT_FILL_FORE_SCHEMECOLOR_INDEX=5&amp;KSO_WM_UNIT_FILL_BACK_SCHEMECOLOR_INDEX=0&amp;KSO_WM_UNIT_TEXT_FILL_TYPE=1&amp;KSO_WM_UNIT_TEXT_FILL_FORE_SCHEMECOLOR_INDEX=1"/>
            <p:cNvSpPr/>
            <p:nvPr/>
          </p:nvSpPr>
          <p:spPr>
            <a:xfrm rot="5400000">
              <a:off x="241820" y="1169235"/>
              <a:ext cx="484593" cy="148291"/>
            </a:xfrm>
            <a:prstGeom prst="roundRect">
              <a:avLst>
                <a:gd name="adj" fmla="val 3846"/>
              </a:avLst>
            </a:prstGeom>
            <a:solidFill>
              <a:srgbClr val="ED7D31"/>
            </a:solidFill>
            <a:ln w="12700" cap="flat" cmpd="sng" algn="ctr">
              <a:noFill/>
              <a:prstDash val="solid"/>
              <a:miter lim="800000"/>
            </a:ln>
            <a:effectLst/>
          </p:spPr>
          <p:txBody>
            <a:bodyPr lIns="0" tIns="0" rIns="0" bIns="0" rtlCol="0" anchor="ctr">
              <a:noAutofit/>
            </a:bodyPr>
            <a:lstStyle/>
            <a:p>
              <a:pPr algn="ctr">
                <a:lnSpc>
                  <a:spcPct val="80000"/>
                </a:lnSpc>
                <a:spcBef>
                  <a:spcPts val="0"/>
                </a:spcBef>
                <a:spcAft>
                  <a:spcPts val="0"/>
                </a:spcAft>
              </a:pPr>
              <a:r>
                <a:rPr lang="en-US" altLang="zh-CN" sz="1200" kern="1200">
                  <a:solidFill>
                    <a:srgbClr val="FFFFFF"/>
                  </a:solidFill>
                  <a:latin typeface="微软雅黑" panose="020B0503020204020204" pitchFamily="34" charset="-122"/>
                  <a:ea typeface="微软雅黑" panose="020B0503020204020204" pitchFamily="34" charset="-122"/>
                  <a:cs typeface="Cordia New"/>
                  <a:sym typeface="Times New Roman" panose="02020603050405020304"/>
                </a:rPr>
                <a:t>场景搭建</a:t>
              </a:r>
              <a:endParaRPr lang="en-US" altLang="zh-CN" sz="1200" kern="0">
                <a:solidFill>
                  <a:srgbClr val="FFFFFF"/>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sp>
          <p:nvSpPr>
            <p:cNvPr id="146" name="圆角矩形 30" descr="KSO_WM_UNIT_INDEX=1_9&amp;KSO_WM_UNIT_TYPE=p_i&amp;KSO_WM_UNIT_ID=wpsdiag20163488_5*p_i*1_9&amp;KSO_WM_UNIT_LAYERLEVEL=1_1&amp;KSO_WM_UNIT_CLEAR=1&amp;KSO_WM_TAG_VERSION=1.0&amp;KSO_WM_BEAUTIFY_FLAG=#wm#&amp;KSO_WM_TEMPLATE_CATEGORY=wpsdiag&amp;KSO_WM_TEMPLATE_INDEX=20163488&amp;KSO_WM_SLIDE_ITEM_CNT=9&amp;KSO_WM_DIAGRAM_GROUP_CODE=p1_1&amp;KSO_WM_UNIT_FILL_TYPE=1&amp;KSO_WM_UNIT_FILL_FORE_SCHEMECOLOR_INDEX=6&amp;KSO_WM_UNIT_FILL_BACK_SCHEMECOLOR_INDEX=0&amp;KSO_WM_UNIT_LINE_FILL_TYPE=1&amp;KSO_WM_UNIT_LINE_FORE_SCHEMECOLOR_INDEX=6&amp;KSO_WM_UNIT_LINE_BACK_SCHEMECOLOR_INDEX=0"/>
            <p:cNvSpPr/>
            <p:nvPr/>
          </p:nvSpPr>
          <p:spPr>
            <a:xfrm rot="5400000">
              <a:off x="610727" y="1152004"/>
              <a:ext cx="532258" cy="182753"/>
            </a:xfrm>
            <a:prstGeom prst="roundRect">
              <a:avLst>
                <a:gd name="adj" fmla="val 3846"/>
              </a:avLst>
            </a:prstGeom>
            <a:solidFill>
              <a:srgbClr val="443F43"/>
            </a:solidFill>
            <a:ln w="19050" cap="flat" cmpd="sng" algn="ctr">
              <a:solidFill>
                <a:srgbClr val="443F43"/>
              </a:solidFill>
              <a:prstDash val="solid"/>
              <a:miter lim="800000"/>
            </a:ln>
            <a:effectLst/>
          </p:spPr>
        </p:sp>
        <p:sp>
          <p:nvSpPr>
            <p:cNvPr id="147" name="圆角矩形 31" descr="KSO_WM_UNIT_INDEX=1_3_3&amp;KSO_WM_UNIT_TYPE=p_h_f&amp;KSO_WM_UNIT_ID=wpsdiag20163488_5*p_h_f*1_3_3&amp;KSO_WM_UNIT_LAYERLEVEL=1_1_1&amp;KSO_WM_UNIT_HIGHLIGHT=0&amp;KSO_WM_UNIT_CLEAR=0&amp;KSO_WM_UNIT_COMPATIBLE=0&amp;KSO_WM_UNIT_PRESET_TEXT=LOREM&amp;KSO_WM_UNIT_VALUE=12&amp;KSO_WM_TAG_VERSION=1.0&amp;KSO_WM_BEAUTIFY_FLAG=#wm#&amp;KSO_WM_TEMPLATE_CATEGORY=wpsdiag&amp;KSO_WM_TEMPLATE_INDEX=20163488&amp;KSO_WM_SLIDE_ITEM_CNT=9&amp;KSO_WM_DIAGRAM_GROUP_CODE=p1_1&amp;KSO_WM_UNIT_FILL_TYPE=1&amp;KSO_WM_UNIT_FILL_FORE_SCHEMECOLOR_INDEX=5&amp;KSO_WM_UNIT_FILL_BACK_SCHEMECOLOR_INDEX=0&amp;KSO_WM_UNIT_TEXT_FILL_TYPE=1&amp;KSO_WM_UNIT_TEXT_FILL_FORE_SCHEMECOLOR_INDEX=1"/>
            <p:cNvSpPr/>
            <p:nvPr/>
          </p:nvSpPr>
          <p:spPr>
            <a:xfrm rot="5400000">
              <a:off x="634560" y="1169235"/>
              <a:ext cx="484593" cy="148291"/>
            </a:xfrm>
            <a:prstGeom prst="roundRect">
              <a:avLst>
                <a:gd name="adj" fmla="val 3846"/>
              </a:avLst>
            </a:prstGeom>
            <a:solidFill>
              <a:srgbClr val="ED7D31"/>
            </a:solidFill>
            <a:ln w="12700" cap="flat" cmpd="sng" algn="ctr">
              <a:noFill/>
              <a:prstDash val="solid"/>
              <a:miter lim="800000"/>
            </a:ln>
            <a:effectLst/>
          </p:spPr>
          <p:txBody>
            <a:bodyPr lIns="0" tIns="0" rIns="0" bIns="0" rtlCol="0" anchor="ctr">
              <a:noAutofit/>
            </a:bodyPr>
            <a:lstStyle/>
            <a:p>
              <a:pPr algn="ctr">
                <a:lnSpc>
                  <a:spcPct val="80000"/>
                </a:lnSpc>
                <a:spcBef>
                  <a:spcPts val="0"/>
                </a:spcBef>
                <a:spcAft>
                  <a:spcPts val="0"/>
                </a:spcAft>
              </a:pPr>
              <a:r>
                <a:rPr lang="en-US" altLang="zh-CN" sz="1200" kern="1200">
                  <a:solidFill>
                    <a:srgbClr val="FFFFFF"/>
                  </a:solidFill>
                  <a:latin typeface="微软雅黑" panose="020B0503020204020204" pitchFamily="34" charset="-122"/>
                  <a:ea typeface="微软雅黑" panose="020B0503020204020204" pitchFamily="34" charset="-122"/>
                  <a:cs typeface="Cordia New"/>
                  <a:sym typeface="Times New Roman" panose="02020603050405020304"/>
                </a:rPr>
                <a:t>美术建模</a:t>
              </a:r>
              <a:endParaRPr lang="en-US" altLang="zh-CN" sz="1200" kern="0">
                <a:solidFill>
                  <a:srgbClr val="FFFFFF"/>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sp>
          <p:nvSpPr>
            <p:cNvPr id="148" name="圆角矩形 33" descr="KSO_WM_UNIT_INDEX=1_10&amp;KSO_WM_UNIT_TYPE=p_i&amp;KSO_WM_UNIT_ID=wpsdiag20163488_5*p_i*1_10&amp;KSO_WM_UNIT_LAYERLEVEL=1_1&amp;KSO_WM_UNIT_CLEAR=1&amp;KSO_WM_TAG_VERSION=1.0&amp;KSO_WM_BEAUTIFY_FLAG=#wm#&amp;KSO_WM_TEMPLATE_CATEGORY=wpsdiag&amp;KSO_WM_TEMPLATE_INDEX=20163488&amp;KSO_WM_SLIDE_ITEM_CNT=9&amp;KSO_WM_DIAGRAM_GROUP_CODE=p1_1&amp;KSO_WM_UNIT_FILL_TYPE=1&amp;KSO_WM_UNIT_FILL_FORE_SCHEMECOLOR_INDEX=6&amp;KSO_WM_UNIT_FILL_BACK_SCHEMECOLOR_INDEX=0&amp;KSO_WM_UNIT_LINE_FILL_TYPE=1&amp;KSO_WM_UNIT_LINE_FORE_SCHEMECOLOR_INDEX=6&amp;KSO_WM_UNIT_LINE_BACK_SCHEMECOLOR_INDEX=0"/>
            <p:cNvSpPr/>
            <p:nvPr/>
          </p:nvSpPr>
          <p:spPr>
            <a:xfrm rot="5400000">
              <a:off x="1003467" y="1152004"/>
              <a:ext cx="532258" cy="182753"/>
            </a:xfrm>
            <a:prstGeom prst="roundRect">
              <a:avLst>
                <a:gd name="adj" fmla="val 3846"/>
              </a:avLst>
            </a:prstGeom>
            <a:solidFill>
              <a:srgbClr val="443F43"/>
            </a:solidFill>
            <a:ln w="19050" cap="flat" cmpd="sng" algn="ctr">
              <a:solidFill>
                <a:srgbClr val="443F43"/>
              </a:solidFill>
              <a:prstDash val="solid"/>
              <a:miter lim="800000"/>
            </a:ln>
            <a:effectLst/>
          </p:spPr>
        </p:sp>
        <p:sp>
          <p:nvSpPr>
            <p:cNvPr id="149" name="圆角矩形 34" descr="KSO_WM_UNIT_INDEX=1_3_4&amp;KSO_WM_UNIT_TYPE=p_h_f&amp;KSO_WM_UNIT_ID=wpsdiag20163488_5*p_h_f*1_3_4&amp;KSO_WM_UNIT_LAYERLEVEL=1_1_1&amp;KSO_WM_UNIT_HIGHLIGHT=0&amp;KSO_WM_UNIT_CLEAR=0&amp;KSO_WM_UNIT_COMPATIBLE=0&amp;KSO_WM_UNIT_PRESET_TEXT=LOREM&amp;KSO_WM_UNIT_VALUE=12&amp;KSO_WM_TAG_VERSION=1.0&amp;KSO_WM_BEAUTIFY_FLAG=#wm#&amp;KSO_WM_TEMPLATE_CATEGORY=wpsdiag&amp;KSO_WM_TEMPLATE_INDEX=20163488&amp;KSO_WM_SLIDE_ITEM_CNT=9&amp;KSO_WM_DIAGRAM_GROUP_CODE=p1_1&amp;KSO_WM_UNIT_FILL_TYPE=1&amp;KSO_WM_UNIT_FILL_FORE_SCHEMECOLOR_INDEX=5&amp;KSO_WM_UNIT_FILL_BACK_SCHEMECOLOR_INDEX=0&amp;KSO_WM_UNIT_TEXT_FILL_TYPE=1&amp;KSO_WM_UNIT_TEXT_FILL_FORE_SCHEMECOLOR_INDEX=1"/>
            <p:cNvSpPr/>
            <p:nvPr/>
          </p:nvSpPr>
          <p:spPr>
            <a:xfrm rot="5400000">
              <a:off x="1027300" y="1169235"/>
              <a:ext cx="484593" cy="148291"/>
            </a:xfrm>
            <a:prstGeom prst="roundRect">
              <a:avLst>
                <a:gd name="adj" fmla="val 3846"/>
              </a:avLst>
            </a:prstGeom>
            <a:solidFill>
              <a:srgbClr val="ED7D31"/>
            </a:solidFill>
            <a:ln w="12700" cap="flat" cmpd="sng" algn="ctr">
              <a:noFill/>
              <a:prstDash val="solid"/>
              <a:miter lim="800000"/>
            </a:ln>
            <a:effectLst/>
          </p:spPr>
          <p:txBody>
            <a:bodyPr lIns="0" tIns="0" rIns="0" bIns="0" rtlCol="0" anchor="ctr">
              <a:noAutofit/>
            </a:bodyPr>
            <a:lstStyle/>
            <a:p>
              <a:pPr algn="ctr">
                <a:lnSpc>
                  <a:spcPct val="80000"/>
                </a:lnSpc>
                <a:spcBef>
                  <a:spcPts val="0"/>
                </a:spcBef>
                <a:spcAft>
                  <a:spcPts val="0"/>
                </a:spcAft>
              </a:pPr>
              <a:r>
                <a:rPr lang="en-US" altLang="zh-CN" sz="1200" kern="1200">
                  <a:solidFill>
                    <a:srgbClr val="FFFFFF"/>
                  </a:solidFill>
                  <a:latin typeface="微软雅黑" panose="020B0503020204020204" pitchFamily="34" charset="-122"/>
                  <a:ea typeface="微软雅黑" panose="020B0503020204020204" pitchFamily="34" charset="-122"/>
                  <a:cs typeface="Cordia New"/>
                  <a:sym typeface="Times New Roman" panose="02020603050405020304"/>
                </a:rPr>
                <a:t>互动设计</a:t>
              </a:r>
              <a:endParaRPr lang="en-US" altLang="zh-CN" sz="1200" kern="0">
                <a:solidFill>
                  <a:srgbClr val="FFFFFF"/>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sp>
          <p:nvSpPr>
            <p:cNvPr id="150" name="圆角矩形 36" descr="KSO_WM_UNIT_INDEX=1_11&amp;KSO_WM_UNIT_TYPE=p_i&amp;KSO_WM_UNIT_ID=wpsdiag20163488_5*p_i*1_11&amp;KSO_WM_UNIT_LAYERLEVEL=1_1&amp;KSO_WM_UNIT_CLEAR=1&amp;KSO_WM_TAG_VERSION=1.0&amp;KSO_WM_BEAUTIFY_FLAG=#wm#&amp;KSO_WM_TEMPLATE_CATEGORY=wpsdiag&amp;KSO_WM_TEMPLATE_INDEX=20163488&amp;KSO_WM_SLIDE_ITEM_CNT=9&amp;KSO_WM_DIAGRAM_GROUP_CODE=p1_1&amp;KSO_WM_UNIT_FILL_TYPE=1&amp;KSO_WM_UNIT_FILL_FORE_SCHEMECOLOR_INDEX=6&amp;KSO_WM_UNIT_FILL_BACK_SCHEMECOLOR_INDEX=0&amp;KSO_WM_UNIT_LINE_FILL_TYPE=1&amp;KSO_WM_UNIT_LINE_FORE_SCHEMECOLOR_INDEX=6&amp;KSO_WM_UNIT_LINE_BACK_SCHEMECOLOR_INDEX=0"/>
            <p:cNvSpPr/>
            <p:nvPr/>
          </p:nvSpPr>
          <p:spPr>
            <a:xfrm rot="5400000">
              <a:off x="1396207" y="1152004"/>
              <a:ext cx="532258" cy="182753"/>
            </a:xfrm>
            <a:prstGeom prst="roundRect">
              <a:avLst>
                <a:gd name="adj" fmla="val 3846"/>
              </a:avLst>
            </a:prstGeom>
            <a:solidFill>
              <a:srgbClr val="443F43"/>
            </a:solidFill>
            <a:ln w="19050" cap="flat" cmpd="sng" algn="ctr">
              <a:solidFill>
                <a:srgbClr val="443F43"/>
              </a:solidFill>
              <a:prstDash val="solid"/>
              <a:miter lim="800000"/>
            </a:ln>
            <a:effectLst/>
          </p:spPr>
        </p:sp>
        <p:sp>
          <p:nvSpPr>
            <p:cNvPr id="151" name="圆角矩形 37" descr="KSO_WM_UNIT_INDEX=1_3_5&amp;KSO_WM_UNIT_TYPE=p_h_f&amp;KSO_WM_UNIT_ID=wpsdiag20163488_5*p_h_f*1_3_5&amp;KSO_WM_UNIT_LAYERLEVEL=1_1_1&amp;KSO_WM_UNIT_HIGHLIGHT=0&amp;KSO_WM_UNIT_CLEAR=0&amp;KSO_WM_UNIT_COMPATIBLE=0&amp;KSO_WM_UNIT_PRESET_TEXT=LOREM&amp;KSO_WM_UNIT_VALUE=12&amp;KSO_WM_TAG_VERSION=1.0&amp;KSO_WM_BEAUTIFY_FLAG=#wm#&amp;KSO_WM_TEMPLATE_CATEGORY=wpsdiag&amp;KSO_WM_TEMPLATE_INDEX=20163488&amp;KSO_WM_SLIDE_ITEM_CNT=9&amp;KSO_WM_DIAGRAM_GROUP_CODE=p1_1&amp;KSO_WM_UNIT_FILL_TYPE=1&amp;KSO_WM_UNIT_FILL_FORE_SCHEMECOLOR_INDEX=5&amp;KSO_WM_UNIT_FILL_BACK_SCHEMECOLOR_INDEX=0&amp;KSO_WM_UNIT_TEXT_FILL_TYPE=1&amp;KSO_WM_UNIT_TEXT_FILL_FORE_SCHEMECOLOR_INDEX=1"/>
            <p:cNvSpPr/>
            <p:nvPr/>
          </p:nvSpPr>
          <p:spPr>
            <a:xfrm rot="5400000">
              <a:off x="1420040" y="1169235"/>
              <a:ext cx="484593" cy="148291"/>
            </a:xfrm>
            <a:prstGeom prst="roundRect">
              <a:avLst>
                <a:gd name="adj" fmla="val 3846"/>
              </a:avLst>
            </a:prstGeom>
            <a:solidFill>
              <a:srgbClr val="ED7D31"/>
            </a:solidFill>
            <a:ln w="12700" cap="flat" cmpd="sng" algn="ctr">
              <a:noFill/>
              <a:prstDash val="solid"/>
              <a:miter lim="800000"/>
            </a:ln>
            <a:effectLst/>
          </p:spPr>
          <p:txBody>
            <a:bodyPr lIns="0" tIns="0" rIns="0" bIns="0" rtlCol="0" anchor="ctr">
              <a:noAutofit/>
            </a:bodyPr>
            <a:lstStyle/>
            <a:p>
              <a:pPr algn="ctr">
                <a:lnSpc>
                  <a:spcPct val="80000"/>
                </a:lnSpc>
                <a:spcBef>
                  <a:spcPts val="0"/>
                </a:spcBef>
                <a:spcAft>
                  <a:spcPts val="0"/>
                </a:spcAft>
              </a:pPr>
              <a:r>
                <a:rPr lang="en-US" altLang="zh-CN" sz="1200" kern="0">
                  <a:solidFill>
                    <a:srgbClr val="FFFFFF"/>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后期加工</a:t>
              </a:r>
            </a:p>
          </p:txBody>
        </p:sp>
        <p:sp>
          <p:nvSpPr>
            <p:cNvPr id="152" name="圆角矩形 39" descr="KSO_WM_UNIT_INDEX=1_12&amp;KSO_WM_UNIT_TYPE=p_i&amp;KSO_WM_UNIT_ID=wpsdiag20163488_5*p_i*1_12&amp;KSO_WM_UNIT_LAYERLEVEL=1_1&amp;KSO_WM_UNIT_CLEAR=1&amp;KSO_WM_TAG_VERSION=1.0&amp;KSO_WM_BEAUTIFY_FLAG=#wm#&amp;KSO_WM_TEMPLATE_CATEGORY=wpsdiag&amp;KSO_WM_TEMPLATE_INDEX=20163488&amp;KSO_WM_SLIDE_ITEM_CNT=9&amp;KSO_WM_DIAGRAM_GROUP_CODE=p1_1&amp;KSO_WM_UNIT_FILL_TYPE=1&amp;KSO_WM_UNIT_FILL_FORE_SCHEMECOLOR_INDEX=6&amp;KSO_WM_UNIT_FILL_BACK_SCHEMECOLOR_INDEX=0&amp;KSO_WM_UNIT_LINE_FILL_TYPE=1&amp;KSO_WM_UNIT_LINE_FORE_SCHEMECOLOR_INDEX=6&amp;KSO_WM_UNIT_LINE_BACK_SCHEMECOLOR_INDEX=0"/>
            <p:cNvSpPr/>
            <p:nvPr/>
          </p:nvSpPr>
          <p:spPr>
            <a:xfrm rot="5400000">
              <a:off x="1788947" y="1152004"/>
              <a:ext cx="532258" cy="182753"/>
            </a:xfrm>
            <a:prstGeom prst="roundRect">
              <a:avLst>
                <a:gd name="adj" fmla="val 3846"/>
              </a:avLst>
            </a:prstGeom>
            <a:solidFill>
              <a:srgbClr val="443F43"/>
            </a:solidFill>
            <a:ln w="19050" cap="flat" cmpd="sng" algn="ctr">
              <a:solidFill>
                <a:srgbClr val="443F43"/>
              </a:solidFill>
              <a:prstDash val="solid"/>
              <a:miter lim="800000"/>
            </a:ln>
            <a:effectLst/>
          </p:spPr>
        </p:sp>
        <p:sp>
          <p:nvSpPr>
            <p:cNvPr id="153" name="圆角矩形 40" descr="KSO_WM_UNIT_INDEX=1_3_6&amp;KSO_WM_UNIT_TYPE=p_h_f&amp;KSO_WM_UNIT_ID=wpsdiag20163488_5*p_h_f*1_3_6&amp;KSO_WM_UNIT_LAYERLEVEL=1_1_1&amp;KSO_WM_UNIT_HIGHLIGHT=0&amp;KSO_WM_UNIT_CLEAR=0&amp;KSO_WM_UNIT_COMPATIBLE=0&amp;KSO_WM_UNIT_PRESET_TEXT=LOREM&amp;KSO_WM_UNIT_VALUE=12&amp;KSO_WM_TAG_VERSION=1.0&amp;KSO_WM_BEAUTIFY_FLAG=#wm#&amp;KSO_WM_TEMPLATE_CATEGORY=wpsdiag&amp;KSO_WM_TEMPLATE_INDEX=20163488&amp;KSO_WM_SLIDE_ITEM_CNT=9&amp;KSO_WM_DIAGRAM_GROUP_CODE=p1_1&amp;KSO_WM_UNIT_FILL_TYPE=1&amp;KSO_WM_UNIT_FILL_FORE_SCHEMECOLOR_INDEX=5&amp;KSO_WM_UNIT_FILL_BACK_SCHEMECOLOR_INDEX=0&amp;KSO_WM_UNIT_TEXT_FILL_TYPE=1&amp;KSO_WM_UNIT_TEXT_FILL_FORE_SCHEMECOLOR_INDEX=1"/>
            <p:cNvSpPr/>
            <p:nvPr/>
          </p:nvSpPr>
          <p:spPr>
            <a:xfrm rot="5400000">
              <a:off x="1812779" y="1169235"/>
              <a:ext cx="484593" cy="148291"/>
            </a:xfrm>
            <a:prstGeom prst="roundRect">
              <a:avLst>
                <a:gd name="adj" fmla="val 3846"/>
              </a:avLst>
            </a:prstGeom>
            <a:solidFill>
              <a:srgbClr val="ED7D31"/>
            </a:solidFill>
            <a:ln w="12700" cap="flat" cmpd="sng" algn="ctr">
              <a:noFill/>
              <a:prstDash val="solid"/>
              <a:miter lim="800000"/>
            </a:ln>
            <a:effectLst/>
          </p:spPr>
          <p:txBody>
            <a:bodyPr lIns="0" tIns="0" rIns="0" bIns="0" rtlCol="0" anchor="ctr">
              <a:noAutofit/>
            </a:bodyPr>
            <a:lstStyle/>
            <a:p>
              <a:pPr algn="ctr">
                <a:lnSpc>
                  <a:spcPct val="80000"/>
                </a:lnSpc>
                <a:spcBef>
                  <a:spcPts val="0"/>
                </a:spcBef>
                <a:spcAft>
                  <a:spcPts val="0"/>
                </a:spcAft>
              </a:pPr>
              <a:r>
                <a:rPr lang="en-US" altLang="zh-CN" sz="1200" kern="0">
                  <a:solidFill>
                    <a:srgbClr val="FFFFFF"/>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DEMO修改</a:t>
              </a:r>
            </a:p>
          </p:txBody>
        </p:sp>
        <p:sp>
          <p:nvSpPr>
            <p:cNvPr id="154" name="圆角矩形 42" descr="KSO_WM_UNIT_INDEX=1_13&amp;KSO_WM_UNIT_TYPE=p_i&amp;KSO_WM_UNIT_ID=wpsdiag20163488_5*p_i*1_13&amp;KSO_WM_UNIT_LAYERLEVEL=1_1&amp;KSO_WM_UNIT_CLEAR=1&amp;KSO_WM_TAG_VERSION=1.0&amp;KSO_WM_BEAUTIFY_FLAG=#wm#&amp;KSO_WM_TEMPLATE_CATEGORY=wpsdiag&amp;KSO_WM_TEMPLATE_INDEX=20163488&amp;KSO_WM_SLIDE_ITEM_CNT=9&amp;KSO_WM_DIAGRAM_GROUP_CODE=p1_1&amp;KSO_WM_UNIT_FILL_TYPE=1&amp;KSO_WM_UNIT_FILL_FORE_SCHEMECOLOR_INDEX=6&amp;KSO_WM_UNIT_FILL_BACK_SCHEMECOLOR_INDEX=0&amp;KSO_WM_UNIT_LINE_FILL_TYPE=1&amp;KSO_WM_UNIT_LINE_FORE_SCHEMECOLOR_INDEX=6&amp;KSO_WM_UNIT_LINE_BACK_SCHEMECOLOR_INDEX=0"/>
            <p:cNvSpPr/>
            <p:nvPr/>
          </p:nvSpPr>
          <p:spPr>
            <a:xfrm rot="5400000">
              <a:off x="2181686" y="1152004"/>
              <a:ext cx="532258" cy="182753"/>
            </a:xfrm>
            <a:prstGeom prst="roundRect">
              <a:avLst>
                <a:gd name="adj" fmla="val 3846"/>
              </a:avLst>
            </a:prstGeom>
            <a:solidFill>
              <a:srgbClr val="443F43"/>
            </a:solidFill>
            <a:ln w="19050" cap="flat" cmpd="sng" algn="ctr">
              <a:solidFill>
                <a:srgbClr val="443F43"/>
              </a:solidFill>
              <a:prstDash val="solid"/>
              <a:miter lim="800000"/>
            </a:ln>
            <a:effectLst/>
          </p:spPr>
        </p:sp>
        <p:sp>
          <p:nvSpPr>
            <p:cNvPr id="25" name="圆角矩形 43" descr="KSO_WM_UNIT_INDEX=1_3_7&amp;KSO_WM_UNIT_TYPE=p_h_f&amp;KSO_WM_UNIT_ID=wpsdiag20163488_5*p_h_f*1_3_7&amp;KSO_WM_UNIT_LAYERLEVEL=1_1_1&amp;KSO_WM_UNIT_HIGHLIGHT=0&amp;KSO_WM_UNIT_CLEAR=0&amp;KSO_WM_UNIT_COMPATIBLE=0&amp;KSO_WM_UNIT_PRESET_TEXT=LOREM&amp;KSO_WM_UNIT_VALUE=12&amp;KSO_WM_TAG_VERSION=1.0&amp;KSO_WM_BEAUTIFY_FLAG=#wm#&amp;KSO_WM_TEMPLATE_CATEGORY=wpsdiag&amp;KSO_WM_TEMPLATE_INDEX=20163488&amp;KSO_WM_SLIDE_ITEM_CNT=9&amp;KSO_WM_DIAGRAM_GROUP_CODE=p1_1&amp;KSO_WM_UNIT_FILL_TYPE=1&amp;KSO_WM_UNIT_FILL_FORE_SCHEMECOLOR_INDEX=5&amp;KSO_WM_UNIT_FILL_BACK_SCHEMECOLOR_INDEX=0&amp;KSO_WM_UNIT_TEXT_FILL_TYPE=1&amp;KSO_WM_UNIT_TEXT_FILL_FORE_SCHEMECOLOR_INDEX=1"/>
            <p:cNvSpPr/>
            <p:nvPr/>
          </p:nvSpPr>
          <p:spPr>
            <a:xfrm rot="5400000">
              <a:off x="2205519" y="1169235"/>
              <a:ext cx="484593" cy="148291"/>
            </a:xfrm>
            <a:prstGeom prst="roundRect">
              <a:avLst>
                <a:gd name="adj" fmla="val 3846"/>
              </a:avLst>
            </a:prstGeom>
            <a:solidFill>
              <a:srgbClr val="ED7D31"/>
            </a:solidFill>
            <a:ln w="12700" cap="flat" cmpd="sng" algn="ctr">
              <a:noFill/>
              <a:prstDash val="solid"/>
              <a:miter lim="800000"/>
            </a:ln>
            <a:effectLst/>
          </p:spPr>
          <p:txBody>
            <a:bodyPr lIns="0" tIns="0" rIns="0" bIns="0" rtlCol="0" anchor="ctr">
              <a:noAutofit/>
            </a:bodyPr>
            <a:lstStyle/>
            <a:p>
              <a:pPr algn="ctr">
                <a:lnSpc>
                  <a:spcPct val="80000"/>
                </a:lnSpc>
                <a:spcBef>
                  <a:spcPts val="0"/>
                </a:spcBef>
                <a:spcAft>
                  <a:spcPts val="0"/>
                </a:spcAft>
              </a:pPr>
              <a:r>
                <a:rPr lang="en-US" altLang="zh-CN" sz="1200" kern="1200">
                  <a:solidFill>
                    <a:srgbClr val="FFFFFF"/>
                  </a:solidFill>
                  <a:latin typeface="微软雅黑" panose="020B0503020204020204" pitchFamily="34" charset="-122"/>
                  <a:ea typeface="微软雅黑" panose="020B0503020204020204" pitchFamily="34" charset="-122"/>
                  <a:cs typeface="Cordia New"/>
                  <a:sym typeface="Times New Roman" panose="02020603050405020304"/>
                </a:rPr>
                <a:t>投入使用</a:t>
              </a:r>
              <a:endParaRPr lang="en-US" altLang="zh-CN" sz="1200" kern="0">
                <a:solidFill>
                  <a:srgbClr val="FFFFFF"/>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cxnSp>
          <p:nvCxnSpPr>
            <p:cNvPr id="26" name="直接连接符 26" descr="KSO_WM_UNIT_INDEX=1_14&amp;KSO_WM_UNIT_TYPE=p_i&amp;KSO_WM_UNIT_ID=wpsdiag20163488_5*p_i*1_14&amp;KSO_WM_UNIT_LAYERLEVEL=1_1&amp;KSO_WM_UNIT_CLEAR=1&amp;KSO_WM_TAG_VERSION=1.0&amp;KSO_WM_BEAUTIFY_FLAG=#wm#&amp;KSO_WM_TEMPLATE_CATEGORY=wpsdiag&amp;KSO_WM_TEMPLATE_INDEX=20163488&amp;KSO_WM_SLIDE_ITEM_CNT=9&amp;KSO_WM_DIAGRAM_GROUP_CODE=p1_1&amp;KSO_WM_UNIT_LINE_FILL_TYPE=1&amp;KSO_WM_UNIT_LINE_FORE_SCHEMECOLOR_INDEX=0&amp;KSO_WM_UNIT_LINE_BACK_SCHEMECOLOR_INDEX=0"/>
            <p:cNvCxnSpPr/>
            <p:nvPr/>
          </p:nvCxnSpPr>
          <p:spPr>
            <a:xfrm flipV="1">
              <a:off x="88704" y="835536"/>
              <a:ext cx="2365006" cy="2459"/>
            </a:xfrm>
            <a:prstGeom prst="line">
              <a:avLst/>
            </a:prstGeom>
            <a:noFill/>
            <a:ln w="25400" cap="flat" cmpd="sng" algn="ctr">
              <a:solidFill>
                <a:srgbClr val="443F43"/>
              </a:solidFill>
              <a:prstDash val="sysDash"/>
              <a:miter lim="800000"/>
            </a:ln>
            <a:effectLst/>
          </p:spPr>
        </p:cxnSp>
        <p:cxnSp>
          <p:nvCxnSpPr>
            <p:cNvPr id="155" name="直接连接符 27" descr="KSO_WM_UNIT_INDEX=1_15&amp;KSO_WM_UNIT_TYPE=p_i&amp;KSO_WM_UNIT_ID=wpsdiag20163488_5*p_i*1_15&amp;KSO_WM_UNIT_LAYERLEVEL=1_1&amp;KSO_WM_UNIT_CLEAR=1&amp;KSO_WM_TAG_VERSION=1.0&amp;KSO_WM_BEAUTIFY_FLAG=#wm#&amp;KSO_WM_TEMPLATE_CATEGORY=wpsdiag&amp;KSO_WM_TEMPLATE_INDEX=20163488&amp;KSO_WM_SLIDE_ITEM_CNT=9&amp;KSO_WM_DIAGRAM_GROUP_CODE=p1_1&amp;KSO_WM_UNIT_LINE_FILL_TYPE=1&amp;KSO_WM_UNIT_LINE_FORE_SCHEMECOLOR_INDEX=6&amp;KSO_WM_UNIT_LINE_BACK_SCHEMECOLOR_INDEX=0"/>
            <p:cNvCxnSpPr/>
            <p:nvPr/>
          </p:nvCxnSpPr>
          <p:spPr>
            <a:xfrm flipV="1">
              <a:off x="2453710" y="828394"/>
              <a:ext cx="0" cy="141716"/>
            </a:xfrm>
            <a:prstGeom prst="line">
              <a:avLst/>
            </a:prstGeom>
            <a:noFill/>
            <a:ln w="25400" cap="flat" cmpd="sng" algn="ctr">
              <a:solidFill>
                <a:srgbClr val="443F43"/>
              </a:solidFill>
              <a:prstDash val="sysDash"/>
              <a:miter lim="800000"/>
            </a:ln>
            <a:effectLst/>
          </p:spPr>
        </p:cxnSp>
        <p:cxnSp>
          <p:nvCxnSpPr>
            <p:cNvPr id="156" name="直接连接符 28" descr="KSO_WM_UNIT_INDEX=1_16&amp;KSO_WM_UNIT_TYPE=p_i&amp;KSO_WM_UNIT_ID=wpsdiag20163488_5*p_i*1_16&amp;KSO_WM_UNIT_LAYERLEVEL=1_1&amp;KSO_WM_UNIT_CLEAR=1&amp;KSO_WM_TAG_VERSION=1.0&amp;KSO_WM_BEAUTIFY_FLAG=#wm#&amp;KSO_WM_TEMPLATE_CATEGORY=wpsdiag&amp;KSO_WM_TEMPLATE_INDEX=20163488&amp;KSO_WM_SLIDE_ITEM_CNT=9&amp;KSO_WM_DIAGRAM_GROUP_CODE=p1_1&amp;KSO_WM_UNIT_LINE_FILL_TYPE=1&amp;KSO_WM_UNIT_LINE_FORE_SCHEMECOLOR_INDEX=6&amp;KSO_WM_UNIT_LINE_BACK_SCHEMECOLOR_INDEX=0"/>
            <p:cNvCxnSpPr/>
            <p:nvPr/>
          </p:nvCxnSpPr>
          <p:spPr>
            <a:xfrm flipV="1">
              <a:off x="88704" y="828394"/>
              <a:ext cx="0" cy="141716"/>
            </a:xfrm>
            <a:prstGeom prst="line">
              <a:avLst/>
            </a:prstGeom>
            <a:noFill/>
            <a:ln w="25400" cap="flat" cmpd="sng" algn="ctr">
              <a:solidFill>
                <a:srgbClr val="443F43"/>
              </a:solidFill>
              <a:prstDash val="sysDash"/>
              <a:miter lim="800000"/>
            </a:ln>
            <a:effectLst/>
          </p:spPr>
        </p:cxnSp>
        <p:cxnSp>
          <p:nvCxnSpPr>
            <p:cNvPr id="29" name="直接连接符 29" descr="KSO_WM_UNIT_INDEX=1_17&amp;KSO_WM_UNIT_TYPE=p_i&amp;KSO_WM_UNIT_ID=wpsdiag20163488_5*p_i*1_17&amp;KSO_WM_UNIT_LAYERLEVEL=1_1&amp;KSO_WM_UNIT_CLEAR=1&amp;KSO_WM_TAG_VERSION=1.0&amp;KSO_WM_BEAUTIFY_FLAG=#wm#&amp;KSO_WM_TEMPLATE_CATEGORY=wpsdiag&amp;KSO_WM_TEMPLATE_INDEX=20163488&amp;KSO_WM_SLIDE_ITEM_CNT=9&amp;KSO_WM_DIAGRAM_GROUP_CODE=p1_1&amp;KSO_WM_UNIT_LINE_FILL_TYPE=1&amp;KSO_WM_UNIT_LINE_FORE_SCHEMECOLOR_INDEX=6&amp;KSO_WM_UNIT_LINE_BACK_SCHEMECOLOR_INDEX=0"/>
            <p:cNvCxnSpPr/>
            <p:nvPr/>
          </p:nvCxnSpPr>
          <p:spPr>
            <a:xfrm flipV="1">
              <a:off x="486826" y="837995"/>
              <a:ext cx="0" cy="141716"/>
            </a:xfrm>
            <a:prstGeom prst="line">
              <a:avLst/>
            </a:prstGeom>
            <a:noFill/>
            <a:ln w="25400" cap="flat" cmpd="sng" algn="ctr">
              <a:solidFill>
                <a:srgbClr val="443F43"/>
              </a:solidFill>
              <a:prstDash val="sysDash"/>
              <a:miter lim="800000"/>
            </a:ln>
            <a:effectLst/>
          </p:spPr>
        </p:cxnSp>
        <p:cxnSp>
          <p:nvCxnSpPr>
            <p:cNvPr id="157" name="直接连接符 30" descr="KSO_WM_UNIT_INDEX=1_18&amp;KSO_WM_UNIT_TYPE=p_i&amp;KSO_WM_UNIT_ID=wpsdiag20163488_5*p_i*1_18&amp;KSO_WM_UNIT_LAYERLEVEL=1_1&amp;KSO_WM_UNIT_CLEAR=1&amp;KSO_WM_TAG_VERSION=1.0&amp;KSO_WM_BEAUTIFY_FLAG=#wm#&amp;KSO_WM_TEMPLATE_CATEGORY=wpsdiag&amp;KSO_WM_TEMPLATE_INDEX=20163488&amp;KSO_WM_SLIDE_ITEM_CNT=9&amp;KSO_WM_DIAGRAM_GROUP_CODE=p1_1&amp;KSO_WM_UNIT_LINE_FILL_TYPE=1&amp;KSO_WM_UNIT_LINE_FORE_SCHEMECOLOR_INDEX=6&amp;KSO_WM_UNIT_LINE_BACK_SCHEMECOLOR_INDEX=0"/>
            <p:cNvCxnSpPr/>
            <p:nvPr/>
          </p:nvCxnSpPr>
          <p:spPr>
            <a:xfrm flipV="1">
              <a:off x="882312" y="837995"/>
              <a:ext cx="0" cy="141716"/>
            </a:xfrm>
            <a:prstGeom prst="line">
              <a:avLst/>
            </a:prstGeom>
            <a:noFill/>
            <a:ln w="25400" cap="flat" cmpd="sng" algn="ctr">
              <a:solidFill>
                <a:srgbClr val="443F43"/>
              </a:solidFill>
              <a:prstDash val="sysDash"/>
              <a:miter lim="800000"/>
            </a:ln>
            <a:effectLst/>
          </p:spPr>
        </p:cxnSp>
        <p:cxnSp>
          <p:nvCxnSpPr>
            <p:cNvPr id="158" name="直接连接符 31" descr="KSO_WM_UNIT_INDEX=1_19&amp;KSO_WM_UNIT_TYPE=p_i&amp;KSO_WM_UNIT_ID=wpsdiag20163488_5*p_i*1_19&amp;KSO_WM_UNIT_LAYERLEVEL=1_1&amp;KSO_WM_UNIT_CLEAR=1&amp;KSO_WM_TAG_VERSION=1.0&amp;KSO_WM_BEAUTIFY_FLAG=#wm#&amp;KSO_WM_TEMPLATE_CATEGORY=wpsdiag&amp;KSO_WM_TEMPLATE_INDEX=20163488&amp;KSO_WM_SLIDE_ITEM_CNT=9&amp;KSO_WM_DIAGRAM_GROUP_CODE=p1_1&amp;KSO_WM_UNIT_LINE_FILL_TYPE=1&amp;KSO_WM_UNIT_LINE_FORE_SCHEMECOLOR_INDEX=6&amp;KSO_WM_UNIT_LINE_BACK_SCHEMECOLOR_INDEX=0"/>
            <p:cNvCxnSpPr/>
            <p:nvPr/>
          </p:nvCxnSpPr>
          <p:spPr>
            <a:xfrm flipV="1">
              <a:off x="1669329" y="828394"/>
              <a:ext cx="0" cy="141716"/>
            </a:xfrm>
            <a:prstGeom prst="line">
              <a:avLst/>
            </a:prstGeom>
            <a:noFill/>
            <a:ln w="25400" cap="flat" cmpd="sng" algn="ctr">
              <a:solidFill>
                <a:srgbClr val="443F43"/>
              </a:solidFill>
              <a:prstDash val="sysDash"/>
              <a:miter lim="800000"/>
            </a:ln>
            <a:effectLst/>
          </p:spPr>
        </p:cxnSp>
        <p:cxnSp>
          <p:nvCxnSpPr>
            <p:cNvPr id="159" name="直接连接符 32" descr="KSO_WM_UNIT_INDEX=1_20&amp;KSO_WM_UNIT_TYPE=p_i&amp;KSO_WM_UNIT_ID=wpsdiag20163488_5*p_i*1_20&amp;KSO_WM_UNIT_LAYERLEVEL=1_1&amp;KSO_WM_UNIT_CLEAR=1&amp;KSO_WM_TAG_VERSION=1.0&amp;KSO_WM_BEAUTIFY_FLAG=#wm#&amp;KSO_WM_TEMPLATE_CATEGORY=wpsdiag&amp;KSO_WM_TEMPLATE_INDEX=20163488&amp;KSO_WM_SLIDE_ITEM_CNT=9&amp;KSO_WM_DIAGRAM_GROUP_CODE=p1_1&amp;KSO_WM_UNIT_LINE_FILL_TYPE=1&amp;KSO_WM_UNIT_LINE_FORE_SCHEMECOLOR_INDEX=6&amp;KSO_WM_UNIT_LINE_BACK_SCHEMECOLOR_INDEX=0"/>
            <p:cNvCxnSpPr/>
            <p:nvPr/>
          </p:nvCxnSpPr>
          <p:spPr>
            <a:xfrm flipV="1">
              <a:off x="2050314" y="837995"/>
              <a:ext cx="0" cy="141716"/>
            </a:xfrm>
            <a:prstGeom prst="line">
              <a:avLst/>
            </a:prstGeom>
            <a:noFill/>
            <a:ln w="25400" cap="flat" cmpd="sng" algn="ctr">
              <a:solidFill>
                <a:srgbClr val="443F43"/>
              </a:solidFill>
              <a:prstDash val="sysDash"/>
              <a:miter lim="800000"/>
            </a:ln>
            <a:effectLst/>
          </p:spPr>
        </p:cxnSp>
      </p:gr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4" name="未知 3"/>
          <p:cNvSpPr/>
          <p:nvPr>
            <p:custDataLst>
              <p:tags r:id="rId2"/>
            </p:custDataLst>
          </p:nvPr>
        </p:nvSpPr>
        <p:spPr>
          <a:xfrm>
            <a:off x="-2" y="-1"/>
            <a:ext cx="12192000" cy="6858000"/>
          </a:xfrm>
          <a:prstGeom prst="rect">
            <a:avLst/>
          </a:prstGeom>
          <a:gradFill>
            <a:gsLst>
              <a:gs pos="0">
                <a:srgbClr val="FFFFFF">
                  <a:alpha val="50000"/>
                </a:srgbClr>
              </a:gs>
              <a:gs pos="100000">
                <a:srgbClr val="FFFFFF">
                  <a:alpha val="5000"/>
                </a:srgbClr>
              </a:gs>
            </a:gsLst>
            <a:lin ang="5400000" scaled="0"/>
          </a:gradFill>
        </p:spPr>
      </p:sp>
      <p:sp>
        <p:nvSpPr>
          <p:cNvPr id="2" name="标题 1"/>
          <p:cNvSpPr>
            <a:spLocks noGrp="1"/>
          </p:cNvSpPr>
          <p:nvPr>
            <p:ph type="ctrTitle"/>
            <p:custDataLst>
              <p:tags r:id="rId3"/>
            </p:custDataLst>
          </p:nvPr>
        </p:nvSpPr>
        <p:spPr/>
        <p:txBody>
          <a:bodyPr/>
          <a:lstStyle/>
          <a:p>
            <a:r>
              <a:rPr lang="en-US" altLang="zh-CN"/>
              <a:t>VR+</a:t>
            </a:r>
            <a:r>
              <a:rPr lang="zh-CN" altLang="en-US"/>
              <a:t>全景展示</a:t>
            </a: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4" name="未知 3"/>
          <p:cNvSpPr/>
          <p:nvPr>
            <p:custDataLst>
              <p:tags r:id="rId2"/>
            </p:custDataLst>
          </p:nvPr>
        </p:nvSpPr>
        <p:spPr>
          <a:xfrm>
            <a:off x="-2" y="-1"/>
            <a:ext cx="12192000" cy="6858000"/>
          </a:xfrm>
          <a:prstGeom prst="rect">
            <a:avLst/>
          </a:prstGeom>
          <a:gradFill>
            <a:gsLst>
              <a:gs pos="0">
                <a:srgbClr val="FFFFFF">
                  <a:alpha val="50000"/>
                </a:srgbClr>
              </a:gs>
              <a:gs pos="100000">
                <a:srgbClr val="FFFFFF">
                  <a:alpha val="5000"/>
                </a:srgbClr>
              </a:gs>
            </a:gsLst>
            <a:lin ang="5400000" scaled="0"/>
          </a:gradFill>
        </p:spPr>
      </p:sp>
      <p:sp>
        <p:nvSpPr>
          <p:cNvPr id="5" name="文本框 4"/>
          <p:cNvSpPr txBox="1"/>
          <p:nvPr/>
        </p:nvSpPr>
        <p:spPr>
          <a:xfrm>
            <a:off x="883285" y="1390650"/>
            <a:ext cx="5396865" cy="368300"/>
          </a:xfrm>
          <a:prstGeom prst="rect">
            <a:avLst/>
          </a:prstGeom>
          <a:noFill/>
        </p:spPr>
        <p:txBody>
          <a:bodyPr wrap="square" rtlCol="0">
            <a:spAutoFit/>
          </a:bodyPr>
          <a:lstStyle/>
          <a:p>
            <a:r>
              <a:rPr lang="zh-CN" altLang="en-US"/>
              <a:t>根据用户需求制作</a:t>
            </a:r>
            <a:r>
              <a:rPr lang="en-US" altLang="zh-CN"/>
              <a:t>VR+</a:t>
            </a:r>
            <a:r>
              <a:rPr lang="zh-CN" altLang="en-US"/>
              <a:t>某主题全景展示平台</a:t>
            </a:r>
          </a:p>
        </p:txBody>
      </p:sp>
      <p:sp>
        <p:nvSpPr>
          <p:cNvPr id="6" name="文本框 5"/>
          <p:cNvSpPr txBox="1"/>
          <p:nvPr/>
        </p:nvSpPr>
        <p:spPr>
          <a:xfrm>
            <a:off x="883285" y="2413635"/>
            <a:ext cx="5396865" cy="2030095"/>
          </a:xfrm>
          <a:prstGeom prst="rect">
            <a:avLst/>
          </a:prstGeom>
          <a:noFill/>
        </p:spPr>
        <p:txBody>
          <a:bodyPr wrap="square" rtlCol="0">
            <a:spAutoFit/>
          </a:bodyPr>
          <a:lstStyle/>
          <a:p>
            <a:pPr marL="342900" indent="-342900">
              <a:buAutoNum type="arabicPeriod"/>
            </a:pPr>
            <a:r>
              <a:rPr lang="zh-CN" altLang="en-US"/>
              <a:t>利用</a:t>
            </a:r>
            <a:r>
              <a:rPr lang="en-US" altLang="zh-CN"/>
              <a:t>VR</a:t>
            </a:r>
            <a:r>
              <a:rPr lang="zh-CN" altLang="en-US"/>
              <a:t>专业全景拍摄设备、技术现场拍摄素材</a:t>
            </a:r>
          </a:p>
          <a:p>
            <a:pPr marL="342900" indent="-342900">
              <a:buAutoNum type="arabicPeriod"/>
            </a:pPr>
            <a:endParaRPr lang="zh-CN" altLang="en-US"/>
          </a:p>
          <a:p>
            <a:pPr marL="342900" indent="-342900">
              <a:buAutoNum type="arabicPeriod"/>
            </a:pPr>
            <a:r>
              <a:rPr lang="zh-CN" altLang="en-US"/>
              <a:t>将拍摄好的素材利用编辑技术拼接、生成、优化</a:t>
            </a:r>
          </a:p>
          <a:p>
            <a:pPr marL="342900" indent="-342900">
              <a:buAutoNum type="arabicPeriod"/>
            </a:pPr>
            <a:endParaRPr lang="zh-CN" altLang="en-US"/>
          </a:p>
          <a:p>
            <a:pPr marL="342900" indent="-342900">
              <a:buAutoNum type="arabicPeriod"/>
            </a:pPr>
            <a:r>
              <a:rPr lang="zh-CN" altLang="en-US"/>
              <a:t>利用程序手段将成片编辑到程序框架菜单中</a:t>
            </a:r>
          </a:p>
          <a:p>
            <a:pPr marL="342900" indent="-342900">
              <a:buAutoNum type="arabicPeriod"/>
            </a:pPr>
            <a:endParaRPr lang="zh-CN" altLang="en-US"/>
          </a:p>
          <a:p>
            <a:pPr marL="342900" indent="-342900">
              <a:buAutoNum type="arabicPeriod"/>
            </a:pPr>
            <a:r>
              <a:rPr lang="zh-CN" altLang="en-US"/>
              <a:t>将制作完成的</a:t>
            </a:r>
            <a:r>
              <a:rPr lang="en-US" altLang="zh-CN"/>
              <a:t>VR</a:t>
            </a:r>
            <a:r>
              <a:rPr lang="zh-CN" altLang="en-US"/>
              <a:t>全景系统适配到</a:t>
            </a:r>
            <a:r>
              <a:rPr lang="en-US" altLang="zh-CN"/>
              <a:t>VR</a:t>
            </a:r>
            <a:r>
              <a:rPr lang="zh-CN" altLang="en-US"/>
              <a:t>头盔中</a:t>
            </a:r>
          </a:p>
        </p:txBody>
      </p:sp>
      <p:pic>
        <p:nvPicPr>
          <p:cNvPr id="91" name="图片 91" descr="D:\桌面\timg.jpgtimg"/>
          <p:cNvPicPr/>
          <p:nvPr/>
        </p:nvPicPr>
        <p:blipFill>
          <a:blip r:embed="rId5"/>
          <a:srcRect/>
          <a:stretch>
            <a:fillRect/>
          </a:stretch>
        </p:blipFill>
        <p:spPr>
          <a:xfrm>
            <a:off x="7280275" y="3893185"/>
            <a:ext cx="3827145" cy="2225675"/>
          </a:xfrm>
          <a:prstGeom prst="rect">
            <a:avLst/>
          </a:prstGeom>
        </p:spPr>
      </p:pic>
      <p:pic>
        <p:nvPicPr>
          <p:cNvPr id="46" name="图片 46" descr="u=582271024,3248119962&amp;fm=26&amp;gp=0"/>
          <p:cNvPicPr>
            <a:picLocks noChangeAspect="1"/>
          </p:cNvPicPr>
          <p:nvPr/>
        </p:nvPicPr>
        <p:blipFill>
          <a:blip r:embed="rId6"/>
          <a:stretch>
            <a:fillRect/>
          </a:stretch>
        </p:blipFill>
        <p:spPr>
          <a:xfrm>
            <a:off x="7281545" y="1390650"/>
            <a:ext cx="3825875" cy="2250440"/>
          </a:xfrm>
          <a:prstGeom prst="rect">
            <a:avLst/>
          </a:prstGeom>
        </p:spPr>
      </p:pic>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4" name="未知 3"/>
          <p:cNvSpPr/>
          <p:nvPr>
            <p:custDataLst>
              <p:tags r:id="rId2"/>
            </p:custDataLst>
          </p:nvPr>
        </p:nvSpPr>
        <p:spPr>
          <a:xfrm>
            <a:off x="-2" y="-1"/>
            <a:ext cx="12192000" cy="6858000"/>
          </a:xfrm>
          <a:prstGeom prst="rect">
            <a:avLst/>
          </a:prstGeom>
          <a:gradFill>
            <a:gsLst>
              <a:gs pos="0">
                <a:srgbClr val="FFFFFF">
                  <a:alpha val="50000"/>
                </a:srgbClr>
              </a:gs>
              <a:gs pos="100000">
                <a:srgbClr val="FFFFFF">
                  <a:alpha val="5000"/>
                </a:srgbClr>
              </a:gs>
            </a:gsLst>
            <a:lin ang="5400000" scaled="0"/>
          </a:gradFill>
        </p:spPr>
      </p:sp>
      <p:sp>
        <p:nvSpPr>
          <p:cNvPr id="6" name="文本框 5"/>
          <p:cNvSpPr txBox="1"/>
          <p:nvPr/>
        </p:nvSpPr>
        <p:spPr>
          <a:xfrm>
            <a:off x="741680" y="2113280"/>
            <a:ext cx="6731635" cy="1322070"/>
          </a:xfrm>
          <a:prstGeom prst="rect">
            <a:avLst/>
          </a:prstGeom>
          <a:noFill/>
        </p:spPr>
        <p:txBody>
          <a:bodyPr wrap="square" rtlCol="0">
            <a:spAutoFit/>
          </a:bodyPr>
          <a:lstStyle/>
          <a:p>
            <a:pPr indent="0" algn="just">
              <a:buNone/>
            </a:pPr>
            <a:r>
              <a:rPr lang="en-US" altLang="zh-CN" sz="2000"/>
              <a:t>   </a:t>
            </a:r>
            <a:r>
              <a:rPr lang="zh-CN" altLang="en-US" sz="2000"/>
              <a:t>将全景拍摄技术与虚拟现实（VR）技术相结合，将需要展示的场馆以全景拍摄、3D多维展示等方式呈现。实现场景720°无视觉死角进行虚拟漫游，全方位立体化展现场馆环境风貌。</a:t>
            </a:r>
          </a:p>
        </p:txBody>
      </p:sp>
      <p:pic>
        <p:nvPicPr>
          <p:cNvPr id="51" name="图片 51"/>
          <p:cNvPicPr>
            <a:picLocks noChangeAspect="1"/>
          </p:cNvPicPr>
          <p:nvPr/>
        </p:nvPicPr>
        <p:blipFill>
          <a:blip r:embed="rId5"/>
          <a:stretch>
            <a:fillRect/>
          </a:stretch>
        </p:blipFill>
        <p:spPr>
          <a:xfrm>
            <a:off x="8172450" y="4433570"/>
            <a:ext cx="3658870" cy="2075815"/>
          </a:xfrm>
          <a:prstGeom prst="rect">
            <a:avLst/>
          </a:prstGeom>
        </p:spPr>
      </p:pic>
      <p:pic>
        <p:nvPicPr>
          <p:cNvPr id="68" name="图片 68" descr="u=697834900,3343123033&amp;fm=26&amp;gp=0"/>
          <p:cNvPicPr>
            <a:picLocks noChangeAspect="1"/>
          </p:cNvPicPr>
          <p:nvPr/>
        </p:nvPicPr>
        <p:blipFill>
          <a:blip r:embed="rId6"/>
          <a:stretch>
            <a:fillRect/>
          </a:stretch>
        </p:blipFill>
        <p:spPr>
          <a:xfrm>
            <a:off x="8172450" y="2113280"/>
            <a:ext cx="3658870" cy="2066925"/>
          </a:xfrm>
          <a:prstGeom prst="rect">
            <a:avLst/>
          </a:prstGeom>
        </p:spPr>
      </p:pic>
      <p:pic>
        <p:nvPicPr>
          <p:cNvPr id="95" name="图片 95" descr="微信图片_20210301102728"/>
          <p:cNvPicPr/>
          <p:nvPr/>
        </p:nvPicPr>
        <p:blipFill>
          <a:blip r:embed="rId7"/>
          <a:stretch>
            <a:fillRect/>
          </a:stretch>
        </p:blipFill>
        <p:spPr>
          <a:xfrm>
            <a:off x="741680" y="4432935"/>
            <a:ext cx="3563620" cy="2075815"/>
          </a:xfrm>
          <a:prstGeom prst="rect">
            <a:avLst/>
          </a:prstGeom>
        </p:spPr>
      </p:pic>
      <p:pic>
        <p:nvPicPr>
          <p:cNvPr id="93" name="图片 93" descr="c9b10f904371f1f42ffd15795bd33b6"/>
          <p:cNvPicPr/>
          <p:nvPr/>
        </p:nvPicPr>
        <p:blipFill>
          <a:blip r:embed="rId8"/>
          <a:srcRect l="6213" r="-142" b="5882"/>
          <a:stretch>
            <a:fillRect/>
          </a:stretch>
        </p:blipFill>
        <p:spPr>
          <a:xfrm>
            <a:off x="4573270" y="4432935"/>
            <a:ext cx="3331210" cy="2076450"/>
          </a:xfrm>
          <a:prstGeom prst="rect">
            <a:avLst/>
          </a:prstGeom>
        </p:spPr>
      </p:pic>
      <p:pic>
        <p:nvPicPr>
          <p:cNvPr id="3" name="图片 2" descr="C:/Users/韩沛楠/AppData/Local/Temp/picturecompress_20210626132920/output_1.pngoutput_1"/>
          <p:cNvPicPr>
            <a:picLocks noChangeAspect="1"/>
          </p:cNvPicPr>
          <p:nvPr/>
        </p:nvPicPr>
        <p:blipFill>
          <a:blip r:embed="rId9"/>
          <a:stretch>
            <a:fillRect/>
          </a:stretch>
        </p:blipFill>
        <p:spPr>
          <a:xfrm>
            <a:off x="487680" y="467995"/>
            <a:ext cx="2127250" cy="1590675"/>
          </a:xfrm>
          <a:prstGeom prst="rect">
            <a:avLst/>
          </a:prstGeom>
        </p:spPr>
      </p:pic>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4" name="未知 3"/>
          <p:cNvSpPr/>
          <p:nvPr>
            <p:custDataLst>
              <p:tags r:id="rId2"/>
            </p:custDataLst>
          </p:nvPr>
        </p:nvSpPr>
        <p:spPr>
          <a:xfrm>
            <a:off x="-2" y="-1"/>
            <a:ext cx="12192000" cy="6858000"/>
          </a:xfrm>
          <a:prstGeom prst="rect">
            <a:avLst/>
          </a:prstGeom>
          <a:gradFill>
            <a:gsLst>
              <a:gs pos="0">
                <a:srgbClr val="FFFFFF">
                  <a:alpha val="50000"/>
                </a:srgbClr>
              </a:gs>
              <a:gs pos="100000">
                <a:srgbClr val="FFFFFF">
                  <a:alpha val="5000"/>
                </a:srgbClr>
              </a:gs>
            </a:gsLst>
            <a:lin ang="5400000" scaled="0"/>
          </a:gradFill>
        </p:spPr>
      </p:sp>
      <p:sp>
        <p:nvSpPr>
          <p:cNvPr id="7" name="文本框 6"/>
          <p:cNvSpPr txBox="1"/>
          <p:nvPr/>
        </p:nvSpPr>
        <p:spPr>
          <a:xfrm>
            <a:off x="784860" y="1641475"/>
            <a:ext cx="4984115" cy="368300"/>
          </a:xfrm>
          <a:prstGeom prst="rect">
            <a:avLst/>
          </a:prstGeom>
          <a:noFill/>
        </p:spPr>
        <p:txBody>
          <a:bodyPr wrap="square" rtlCol="0">
            <a:spAutoFit/>
          </a:bodyPr>
          <a:lstStyle/>
          <a:p>
            <a:r>
              <a:rPr lang="zh-CN" altLang="en-US"/>
              <a:t>根据需求制作某虚拟场馆</a:t>
            </a:r>
          </a:p>
        </p:txBody>
      </p:sp>
      <p:sp>
        <p:nvSpPr>
          <p:cNvPr id="10" name="文本框 9"/>
          <p:cNvSpPr txBox="1"/>
          <p:nvPr/>
        </p:nvSpPr>
        <p:spPr>
          <a:xfrm>
            <a:off x="784860" y="3074670"/>
            <a:ext cx="4984115" cy="368300"/>
          </a:xfrm>
          <a:prstGeom prst="rect">
            <a:avLst/>
          </a:prstGeom>
          <a:noFill/>
        </p:spPr>
        <p:txBody>
          <a:bodyPr wrap="square" rtlCol="0">
            <a:spAutoFit/>
          </a:bodyPr>
          <a:lstStyle/>
          <a:p>
            <a:r>
              <a:rPr lang="zh-CN" altLang="en-US"/>
              <a:t>场馆主题、形态、平米数可根据用户需求搭建</a:t>
            </a:r>
          </a:p>
        </p:txBody>
      </p:sp>
      <p:sp>
        <p:nvSpPr>
          <p:cNvPr id="11" name="文本框 10"/>
          <p:cNvSpPr txBox="1"/>
          <p:nvPr/>
        </p:nvSpPr>
        <p:spPr>
          <a:xfrm>
            <a:off x="784860" y="2505710"/>
            <a:ext cx="4984115" cy="368300"/>
          </a:xfrm>
          <a:prstGeom prst="rect">
            <a:avLst/>
          </a:prstGeom>
          <a:noFill/>
        </p:spPr>
        <p:txBody>
          <a:bodyPr wrap="square" rtlCol="0">
            <a:spAutoFit/>
          </a:bodyPr>
          <a:lstStyle/>
          <a:p>
            <a:r>
              <a:rPr lang="zh-CN" altLang="en-US"/>
              <a:t>第一步、场馆搭建</a:t>
            </a:r>
          </a:p>
        </p:txBody>
      </p:sp>
      <p:pic>
        <p:nvPicPr>
          <p:cNvPr id="13" name="图片 12" descr="70"/>
          <p:cNvPicPr>
            <a:picLocks noChangeAspect="1"/>
          </p:cNvPicPr>
          <p:nvPr/>
        </p:nvPicPr>
        <p:blipFill>
          <a:blip r:embed="rId5"/>
          <a:stretch>
            <a:fillRect/>
          </a:stretch>
        </p:blipFill>
        <p:spPr>
          <a:xfrm>
            <a:off x="784860" y="4601845"/>
            <a:ext cx="3380740" cy="1889760"/>
          </a:xfrm>
          <a:prstGeom prst="rect">
            <a:avLst/>
          </a:prstGeom>
        </p:spPr>
      </p:pic>
      <p:pic>
        <p:nvPicPr>
          <p:cNvPr id="14" name="图片 13" descr="书房90"/>
          <p:cNvPicPr>
            <a:picLocks noChangeAspect="1"/>
          </p:cNvPicPr>
          <p:nvPr/>
        </p:nvPicPr>
        <p:blipFill>
          <a:blip r:embed="rId6"/>
          <a:stretch>
            <a:fillRect/>
          </a:stretch>
        </p:blipFill>
        <p:spPr>
          <a:xfrm>
            <a:off x="4269105" y="4602480"/>
            <a:ext cx="3395980" cy="1889760"/>
          </a:xfrm>
          <a:prstGeom prst="rect">
            <a:avLst/>
          </a:prstGeom>
        </p:spPr>
      </p:pic>
      <p:pic>
        <p:nvPicPr>
          <p:cNvPr id="15" name="图片 14" descr="书房10"/>
          <p:cNvPicPr>
            <a:picLocks noChangeAspect="1"/>
          </p:cNvPicPr>
          <p:nvPr/>
        </p:nvPicPr>
        <p:blipFill>
          <a:blip r:embed="rId7"/>
          <a:stretch>
            <a:fillRect/>
          </a:stretch>
        </p:blipFill>
        <p:spPr>
          <a:xfrm>
            <a:off x="7987665" y="2575560"/>
            <a:ext cx="3387090" cy="1902460"/>
          </a:xfrm>
          <a:prstGeom prst="rect">
            <a:avLst/>
          </a:prstGeom>
        </p:spPr>
      </p:pic>
      <p:pic>
        <p:nvPicPr>
          <p:cNvPr id="16" name="图片 15" descr="垃圾分类"/>
          <p:cNvPicPr>
            <a:picLocks noChangeAspect="1"/>
          </p:cNvPicPr>
          <p:nvPr/>
        </p:nvPicPr>
        <p:blipFill>
          <a:blip r:embed="rId8"/>
          <a:stretch>
            <a:fillRect/>
          </a:stretch>
        </p:blipFill>
        <p:spPr>
          <a:xfrm>
            <a:off x="7987665" y="4603115"/>
            <a:ext cx="3407410" cy="1889125"/>
          </a:xfrm>
          <a:prstGeom prst="rect">
            <a:avLst/>
          </a:prstGeom>
        </p:spPr>
      </p:pic>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4" name="未知 3"/>
          <p:cNvSpPr/>
          <p:nvPr>
            <p:custDataLst>
              <p:tags r:id="rId2"/>
            </p:custDataLst>
          </p:nvPr>
        </p:nvSpPr>
        <p:spPr>
          <a:xfrm>
            <a:off x="-2" y="-1"/>
            <a:ext cx="12192000" cy="6858000"/>
          </a:xfrm>
          <a:prstGeom prst="rect">
            <a:avLst/>
          </a:prstGeom>
          <a:gradFill>
            <a:gsLst>
              <a:gs pos="0">
                <a:srgbClr val="FFFFFF">
                  <a:alpha val="50000"/>
                </a:srgbClr>
              </a:gs>
              <a:gs pos="100000">
                <a:srgbClr val="FFFFFF">
                  <a:alpha val="5000"/>
                </a:srgbClr>
              </a:gs>
            </a:gsLst>
            <a:lin ang="5400000" scaled="0"/>
          </a:gradFill>
        </p:spPr>
      </p:sp>
      <p:sp>
        <p:nvSpPr>
          <p:cNvPr id="7" name="文本框 6"/>
          <p:cNvSpPr txBox="1"/>
          <p:nvPr/>
        </p:nvSpPr>
        <p:spPr>
          <a:xfrm>
            <a:off x="344805" y="1946910"/>
            <a:ext cx="4984115" cy="398780"/>
          </a:xfrm>
          <a:prstGeom prst="rect">
            <a:avLst/>
          </a:prstGeom>
          <a:noFill/>
        </p:spPr>
        <p:txBody>
          <a:bodyPr wrap="square" rtlCol="0">
            <a:spAutoFit/>
          </a:bodyPr>
          <a:lstStyle/>
          <a:p>
            <a:r>
              <a:rPr lang="zh-CN" altLang="en-US" sz="2000">
                <a:sym typeface="+mn-ea"/>
              </a:rPr>
              <a:t>第二步、场馆模型设计制作</a:t>
            </a:r>
          </a:p>
        </p:txBody>
      </p:sp>
      <p:sp>
        <p:nvSpPr>
          <p:cNvPr id="10" name="文本框 9"/>
          <p:cNvSpPr txBox="1"/>
          <p:nvPr/>
        </p:nvSpPr>
        <p:spPr>
          <a:xfrm>
            <a:off x="344805" y="2924810"/>
            <a:ext cx="4984115" cy="368300"/>
          </a:xfrm>
          <a:prstGeom prst="rect">
            <a:avLst/>
          </a:prstGeom>
          <a:noFill/>
        </p:spPr>
        <p:txBody>
          <a:bodyPr wrap="square" rtlCol="0">
            <a:spAutoFit/>
          </a:bodyPr>
          <a:lstStyle/>
          <a:p>
            <a:r>
              <a:rPr lang="zh-CN" altLang="en-US"/>
              <a:t>根据场馆内的主题制作相关物品、人物等模型</a:t>
            </a:r>
          </a:p>
        </p:txBody>
      </p:sp>
      <p:pic>
        <p:nvPicPr>
          <p:cNvPr id="125" name="图片 18"/>
          <p:cNvPicPr>
            <a:picLocks noChangeAspect="1"/>
          </p:cNvPicPr>
          <p:nvPr/>
        </p:nvPicPr>
        <p:blipFill>
          <a:blip r:embed="rId5"/>
          <a:stretch>
            <a:fillRect/>
          </a:stretch>
        </p:blipFill>
        <p:spPr>
          <a:xfrm>
            <a:off x="3578225" y="4208145"/>
            <a:ext cx="3719195" cy="2331720"/>
          </a:xfrm>
          <a:prstGeom prst="rect">
            <a:avLst/>
          </a:prstGeom>
        </p:spPr>
      </p:pic>
      <p:pic>
        <p:nvPicPr>
          <p:cNvPr id="2" name="图片 1" descr="微信图片_20210626130347"/>
          <p:cNvPicPr>
            <a:picLocks noChangeAspect="1"/>
          </p:cNvPicPr>
          <p:nvPr/>
        </p:nvPicPr>
        <p:blipFill>
          <a:blip r:embed="rId6"/>
          <a:stretch>
            <a:fillRect/>
          </a:stretch>
        </p:blipFill>
        <p:spPr>
          <a:xfrm>
            <a:off x="7475855" y="4208780"/>
            <a:ext cx="3937635" cy="2331720"/>
          </a:xfrm>
          <a:prstGeom prst="rect">
            <a:avLst/>
          </a:prstGeom>
        </p:spPr>
      </p:pic>
      <p:pic>
        <p:nvPicPr>
          <p:cNvPr id="3" name="图片 2" descr="微信图片_20210626130350"/>
          <p:cNvPicPr>
            <a:picLocks noChangeAspect="1"/>
          </p:cNvPicPr>
          <p:nvPr/>
        </p:nvPicPr>
        <p:blipFill>
          <a:blip r:embed="rId7"/>
          <a:stretch>
            <a:fillRect/>
          </a:stretch>
        </p:blipFill>
        <p:spPr>
          <a:xfrm>
            <a:off x="344805" y="4208780"/>
            <a:ext cx="3054985" cy="2331085"/>
          </a:xfrm>
          <a:prstGeom prst="rect">
            <a:avLst/>
          </a:prstGeom>
        </p:spPr>
      </p:pic>
      <p:pic>
        <p:nvPicPr>
          <p:cNvPr id="5" name="图片 4" descr="微信图片_20210626130353"/>
          <p:cNvPicPr>
            <a:picLocks noChangeAspect="1"/>
          </p:cNvPicPr>
          <p:nvPr/>
        </p:nvPicPr>
        <p:blipFill>
          <a:blip r:embed="rId8"/>
          <a:stretch>
            <a:fillRect/>
          </a:stretch>
        </p:blipFill>
        <p:spPr>
          <a:xfrm>
            <a:off x="7475855" y="1946910"/>
            <a:ext cx="3937635" cy="2063115"/>
          </a:xfrm>
          <a:prstGeom prst="rect">
            <a:avLst/>
          </a:prstGeom>
        </p:spPr>
      </p:pic>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4" name="未知 3"/>
          <p:cNvSpPr/>
          <p:nvPr>
            <p:custDataLst>
              <p:tags r:id="rId2"/>
            </p:custDataLst>
          </p:nvPr>
        </p:nvSpPr>
        <p:spPr>
          <a:xfrm>
            <a:off x="-2" y="-1"/>
            <a:ext cx="12192000" cy="6858000"/>
          </a:xfrm>
          <a:prstGeom prst="rect">
            <a:avLst/>
          </a:prstGeom>
          <a:gradFill>
            <a:gsLst>
              <a:gs pos="0">
                <a:srgbClr val="FFFFFF">
                  <a:alpha val="50000"/>
                </a:srgbClr>
              </a:gs>
              <a:gs pos="100000">
                <a:srgbClr val="FFFFFF">
                  <a:alpha val="5000"/>
                </a:srgbClr>
              </a:gs>
            </a:gsLst>
            <a:lin ang="5400000" scaled="0"/>
          </a:gradFill>
        </p:spPr>
      </p:sp>
      <p:sp>
        <p:nvSpPr>
          <p:cNvPr id="7" name="文本框 6"/>
          <p:cNvSpPr txBox="1"/>
          <p:nvPr/>
        </p:nvSpPr>
        <p:spPr>
          <a:xfrm>
            <a:off x="1398270" y="1169035"/>
            <a:ext cx="5224145" cy="398780"/>
          </a:xfrm>
          <a:prstGeom prst="rect">
            <a:avLst/>
          </a:prstGeom>
          <a:noFill/>
        </p:spPr>
        <p:txBody>
          <a:bodyPr wrap="square" rtlCol="0">
            <a:spAutoFit/>
          </a:bodyPr>
          <a:lstStyle/>
          <a:p>
            <a:r>
              <a:rPr lang="zh-CN" altLang="en-US" sz="2000">
                <a:sym typeface="+mn-ea"/>
              </a:rPr>
              <a:t>第三步、场馆内其它素材制作</a:t>
            </a:r>
          </a:p>
        </p:txBody>
      </p:sp>
      <p:sp>
        <p:nvSpPr>
          <p:cNvPr id="10" name="文本框 9"/>
          <p:cNvSpPr txBox="1"/>
          <p:nvPr/>
        </p:nvSpPr>
        <p:spPr>
          <a:xfrm>
            <a:off x="1398270" y="2146935"/>
            <a:ext cx="4984115" cy="368300"/>
          </a:xfrm>
          <a:prstGeom prst="rect">
            <a:avLst/>
          </a:prstGeom>
          <a:noFill/>
        </p:spPr>
        <p:txBody>
          <a:bodyPr wrap="square" rtlCol="0">
            <a:spAutoFit/>
          </a:bodyPr>
          <a:lstStyle/>
          <a:p>
            <a:r>
              <a:rPr lang="zh-CN" altLang="en-US"/>
              <a:t>根据场馆内的主题制作相关</a:t>
            </a:r>
            <a:r>
              <a:rPr lang="zh-CN" altLang="en-US">
                <a:sym typeface="+mn-ea"/>
              </a:rPr>
              <a:t>文字、图片、视频</a:t>
            </a:r>
            <a:endParaRPr lang="zh-CN" altLang="en-US"/>
          </a:p>
        </p:txBody>
      </p:sp>
      <p:pic>
        <p:nvPicPr>
          <p:cNvPr id="6" name="图片 5" descr="src=http___img.zcool.cn_community_01310d5544a0760000019ae9d8317e.jpg@900w_1l_2o_100sh.jpg&amp;refer=http___img.zcool"/>
          <p:cNvPicPr>
            <a:picLocks noChangeAspect="1"/>
          </p:cNvPicPr>
          <p:nvPr/>
        </p:nvPicPr>
        <p:blipFill>
          <a:blip r:embed="rId5"/>
          <a:stretch>
            <a:fillRect/>
          </a:stretch>
        </p:blipFill>
        <p:spPr>
          <a:xfrm>
            <a:off x="6512560" y="3985260"/>
            <a:ext cx="4672330" cy="2482850"/>
          </a:xfrm>
          <a:prstGeom prst="rect">
            <a:avLst/>
          </a:prstGeom>
        </p:spPr>
      </p:pic>
      <p:pic>
        <p:nvPicPr>
          <p:cNvPr id="8" name="图片 7" descr="src=http___www.bjlhhkj.com_upfile_2019_05_1557989063335.png&amp;refer=http___www.bjlhhkj"/>
          <p:cNvPicPr>
            <a:picLocks noChangeAspect="1"/>
          </p:cNvPicPr>
          <p:nvPr/>
        </p:nvPicPr>
        <p:blipFill>
          <a:blip r:embed="rId6"/>
          <a:stretch>
            <a:fillRect/>
          </a:stretch>
        </p:blipFill>
        <p:spPr>
          <a:xfrm>
            <a:off x="6512560" y="1169035"/>
            <a:ext cx="4678680" cy="2671445"/>
          </a:xfrm>
          <a:prstGeom prst="rect">
            <a:avLst/>
          </a:prstGeom>
        </p:spPr>
      </p:pic>
      <p:pic>
        <p:nvPicPr>
          <p:cNvPr id="9" name="图片 8" descr="src=http___www.huajunhk.com_upfile_20190604_19060403.jpg&amp;refer=http___www.huajunhk"/>
          <p:cNvPicPr>
            <a:picLocks noChangeAspect="1"/>
          </p:cNvPicPr>
          <p:nvPr/>
        </p:nvPicPr>
        <p:blipFill>
          <a:blip r:embed="rId7"/>
          <a:stretch>
            <a:fillRect/>
          </a:stretch>
        </p:blipFill>
        <p:spPr>
          <a:xfrm>
            <a:off x="1537335" y="3985260"/>
            <a:ext cx="4671695" cy="2482850"/>
          </a:xfrm>
          <a:prstGeom prst="rect">
            <a:avLst/>
          </a:prstGeom>
        </p:spPr>
      </p:pic>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4" name="未知 3"/>
          <p:cNvSpPr/>
          <p:nvPr>
            <p:custDataLst>
              <p:tags r:id="rId2"/>
            </p:custDataLst>
          </p:nvPr>
        </p:nvSpPr>
        <p:spPr>
          <a:xfrm>
            <a:off x="-2" y="-1"/>
            <a:ext cx="12192000" cy="6858000"/>
          </a:xfrm>
          <a:prstGeom prst="rect">
            <a:avLst/>
          </a:prstGeom>
          <a:gradFill>
            <a:gsLst>
              <a:gs pos="0">
                <a:srgbClr val="FFFFFF">
                  <a:alpha val="50000"/>
                </a:srgbClr>
              </a:gs>
              <a:gs pos="100000">
                <a:srgbClr val="FFFFFF">
                  <a:alpha val="5000"/>
                </a:srgbClr>
              </a:gs>
            </a:gsLst>
            <a:lin ang="5400000" scaled="0"/>
          </a:gradFill>
        </p:spPr>
      </p:sp>
      <p:sp>
        <p:nvSpPr>
          <p:cNvPr id="7" name="文本框 6"/>
          <p:cNvSpPr txBox="1"/>
          <p:nvPr/>
        </p:nvSpPr>
        <p:spPr>
          <a:xfrm>
            <a:off x="998220" y="1169035"/>
            <a:ext cx="5224145" cy="398780"/>
          </a:xfrm>
          <a:prstGeom prst="rect">
            <a:avLst/>
          </a:prstGeom>
          <a:noFill/>
        </p:spPr>
        <p:txBody>
          <a:bodyPr wrap="square" rtlCol="0">
            <a:spAutoFit/>
          </a:bodyPr>
          <a:lstStyle/>
          <a:p>
            <a:r>
              <a:rPr lang="zh-CN" altLang="en-US" sz="2000">
                <a:sym typeface="+mn-ea"/>
              </a:rPr>
              <a:t>第四步、操作互动设计</a:t>
            </a:r>
          </a:p>
        </p:txBody>
      </p:sp>
      <p:sp>
        <p:nvSpPr>
          <p:cNvPr id="10" name="文本框 9"/>
          <p:cNvSpPr txBox="1"/>
          <p:nvPr/>
        </p:nvSpPr>
        <p:spPr>
          <a:xfrm>
            <a:off x="998220" y="2284730"/>
            <a:ext cx="4984115" cy="368300"/>
          </a:xfrm>
          <a:prstGeom prst="rect">
            <a:avLst/>
          </a:prstGeom>
          <a:noFill/>
        </p:spPr>
        <p:txBody>
          <a:bodyPr wrap="square" rtlCol="0">
            <a:spAutoFit/>
          </a:bodyPr>
          <a:lstStyle/>
          <a:p>
            <a:r>
              <a:rPr lang="zh-CN" altLang="en-US"/>
              <a:t>根据需求可设定编辑互动方式，漫游、点击等</a:t>
            </a:r>
          </a:p>
        </p:txBody>
      </p:sp>
      <p:pic>
        <p:nvPicPr>
          <p:cNvPr id="5" name="图片 4" descr="微信图片_20210525152543"/>
          <p:cNvPicPr>
            <a:picLocks noChangeAspect="1"/>
          </p:cNvPicPr>
          <p:nvPr/>
        </p:nvPicPr>
        <p:blipFill>
          <a:blip r:embed="rId5"/>
          <a:stretch>
            <a:fillRect/>
          </a:stretch>
        </p:blipFill>
        <p:spPr>
          <a:xfrm>
            <a:off x="1143000" y="3105150"/>
            <a:ext cx="2380615" cy="3458845"/>
          </a:xfrm>
          <a:prstGeom prst="rect">
            <a:avLst/>
          </a:prstGeom>
        </p:spPr>
      </p:pic>
      <p:pic>
        <p:nvPicPr>
          <p:cNvPr id="6" name="图片 5" descr="366c6406040c88b8c6ecba11f75bab2f"/>
          <p:cNvPicPr>
            <a:picLocks noChangeAspect="1"/>
          </p:cNvPicPr>
          <p:nvPr/>
        </p:nvPicPr>
        <p:blipFill>
          <a:blip r:embed="rId6"/>
          <a:stretch>
            <a:fillRect/>
          </a:stretch>
        </p:blipFill>
        <p:spPr>
          <a:xfrm>
            <a:off x="4700270" y="3706495"/>
            <a:ext cx="6494780" cy="2857500"/>
          </a:xfrm>
          <a:prstGeom prst="rect">
            <a:avLst/>
          </a:prstGeom>
        </p:spPr>
      </p:pic>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4" name="未知 3"/>
          <p:cNvSpPr/>
          <p:nvPr>
            <p:custDataLst>
              <p:tags r:id="rId2"/>
            </p:custDataLst>
          </p:nvPr>
        </p:nvSpPr>
        <p:spPr>
          <a:xfrm>
            <a:off x="-2" y="-1"/>
            <a:ext cx="12192000" cy="6858000"/>
          </a:xfrm>
          <a:prstGeom prst="rect">
            <a:avLst/>
          </a:prstGeom>
          <a:gradFill>
            <a:gsLst>
              <a:gs pos="0">
                <a:srgbClr val="FFFFFF">
                  <a:alpha val="50000"/>
                </a:srgbClr>
              </a:gs>
              <a:gs pos="100000">
                <a:srgbClr val="FFFFFF">
                  <a:alpha val="5000"/>
                </a:srgbClr>
              </a:gs>
            </a:gsLst>
            <a:lin ang="5400000" scaled="0"/>
          </a:gradFill>
        </p:spPr>
      </p:sp>
      <p:sp>
        <p:nvSpPr>
          <p:cNvPr id="2" name="标题 1"/>
          <p:cNvSpPr>
            <a:spLocks noGrp="1"/>
          </p:cNvSpPr>
          <p:nvPr>
            <p:ph type="ctrTitle"/>
            <p:custDataLst>
              <p:tags r:id="rId3"/>
            </p:custDataLst>
          </p:nvPr>
        </p:nvSpPr>
        <p:spPr/>
        <p:txBody>
          <a:bodyPr/>
          <a:lstStyle/>
          <a:p>
            <a:r>
              <a:rPr lang="zh-CN" altLang="en-US"/>
              <a:t>动画类</a:t>
            </a:r>
            <a:r>
              <a:rPr lang="en-US" altLang="zh-CN"/>
              <a:t>VR\AR</a:t>
            </a:r>
            <a:r>
              <a:rPr lang="zh-CN" altLang="en-US"/>
              <a:t>软件定制</a:t>
            </a: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4" name="未知 3"/>
          <p:cNvSpPr/>
          <p:nvPr>
            <p:custDataLst>
              <p:tags r:id="rId2"/>
            </p:custDataLst>
          </p:nvPr>
        </p:nvSpPr>
        <p:spPr>
          <a:xfrm>
            <a:off x="-2" y="-1"/>
            <a:ext cx="12192000" cy="6858000"/>
          </a:xfrm>
          <a:prstGeom prst="rect">
            <a:avLst/>
          </a:prstGeom>
          <a:gradFill>
            <a:gsLst>
              <a:gs pos="0">
                <a:srgbClr val="FFFFFF">
                  <a:alpha val="50000"/>
                </a:srgbClr>
              </a:gs>
              <a:gs pos="100000">
                <a:srgbClr val="FFFFFF">
                  <a:alpha val="5000"/>
                </a:srgbClr>
              </a:gs>
            </a:gsLst>
            <a:lin ang="5400000" scaled="0"/>
          </a:gradFill>
        </p:spPr>
      </p:sp>
      <p:sp>
        <p:nvSpPr>
          <p:cNvPr id="5" name="文本框 4"/>
          <p:cNvSpPr txBox="1"/>
          <p:nvPr/>
        </p:nvSpPr>
        <p:spPr>
          <a:xfrm>
            <a:off x="1271270" y="1035050"/>
            <a:ext cx="10073005" cy="1476375"/>
          </a:xfrm>
          <a:prstGeom prst="rect">
            <a:avLst/>
          </a:prstGeom>
          <a:noFill/>
        </p:spPr>
        <p:txBody>
          <a:bodyPr wrap="square" rtlCol="0">
            <a:spAutoFit/>
          </a:bodyPr>
          <a:lstStyle/>
          <a:p>
            <a:r>
              <a:rPr lang="zh-CN" altLang="en-US"/>
              <a:t>创意还原———利用VR技术还原创意想法；例如：VR复原深海濒临灭绝生物、某星球介绍；</a:t>
            </a:r>
          </a:p>
          <a:p>
            <a:endParaRPr lang="zh-CN" altLang="en-US"/>
          </a:p>
          <a:p>
            <a:r>
              <a:rPr lang="zh-CN" altLang="en-US"/>
              <a:t>课题探究———利用VR技术还原某一抽象教学知识点；例如：VR实操理化生实验、VR语文课；</a:t>
            </a:r>
          </a:p>
          <a:p>
            <a:endParaRPr lang="zh-CN" altLang="en-US"/>
          </a:p>
          <a:p>
            <a:r>
              <a:rPr lang="zh-CN" altLang="en-US"/>
              <a:t>历史复原</a:t>
            </a:r>
            <a:r>
              <a:rPr lang="en-US" altLang="zh-CN"/>
              <a:t>———</a:t>
            </a:r>
            <a:r>
              <a:rPr lang="zh-CN" altLang="en-US"/>
              <a:t>利用</a:t>
            </a:r>
            <a:r>
              <a:rPr lang="en-US" altLang="zh-CN"/>
              <a:t>VR</a:t>
            </a:r>
            <a:r>
              <a:rPr lang="zh-CN" altLang="en-US"/>
              <a:t>技术虚拟搭建历史动画场景，嵌入模型加入互动效果；</a:t>
            </a:r>
          </a:p>
        </p:txBody>
      </p:sp>
      <p:pic>
        <p:nvPicPr>
          <p:cNvPr id="6" name="图片 3" descr="C:\Users\Administrator\Desktop\嘉莲科技\方案\市场宣传\案例图片\微信图片_20200131183813.png微信图片_20200131183813"/>
          <p:cNvPicPr>
            <a:picLocks noChangeAspect="1"/>
          </p:cNvPicPr>
          <p:nvPr/>
        </p:nvPicPr>
        <p:blipFill>
          <a:blip r:embed="rId5"/>
          <a:srcRect/>
          <a:stretch>
            <a:fillRect/>
          </a:stretch>
        </p:blipFill>
        <p:spPr>
          <a:xfrm>
            <a:off x="6358890" y="3493135"/>
            <a:ext cx="4490085" cy="2534920"/>
          </a:xfrm>
          <a:prstGeom prst="rect">
            <a:avLst/>
          </a:prstGeom>
        </p:spPr>
      </p:pic>
      <p:pic>
        <p:nvPicPr>
          <p:cNvPr id="16" name="图片 16" descr="C:\Users\Administrator\Desktop\u=71518759,3678315418&amp;fm=26&amp;gp=0 (1).jpgu=71518759,3678315418&amp;fm=26&amp;gp=0 (1)"/>
          <p:cNvPicPr>
            <a:picLocks noChangeAspect="1"/>
          </p:cNvPicPr>
          <p:nvPr/>
        </p:nvPicPr>
        <p:blipFill>
          <a:blip r:embed="rId6"/>
          <a:srcRect t="12853" b="16236"/>
          <a:stretch>
            <a:fillRect/>
          </a:stretch>
        </p:blipFill>
        <p:spPr>
          <a:xfrm>
            <a:off x="1382395" y="3493135"/>
            <a:ext cx="4490720" cy="2535555"/>
          </a:xfrm>
          <a:prstGeom prst="rect">
            <a:avLst/>
          </a:prstGeom>
        </p:spPr>
      </p:pic>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4" name="未知 3"/>
          <p:cNvSpPr/>
          <p:nvPr>
            <p:custDataLst>
              <p:tags r:id="rId2"/>
            </p:custDataLst>
          </p:nvPr>
        </p:nvSpPr>
        <p:spPr>
          <a:xfrm>
            <a:off x="-2" y="-1"/>
            <a:ext cx="12192000" cy="6858000"/>
          </a:xfrm>
          <a:prstGeom prst="rect">
            <a:avLst/>
          </a:prstGeom>
          <a:gradFill>
            <a:gsLst>
              <a:gs pos="0">
                <a:srgbClr val="FFFFFF">
                  <a:alpha val="50000"/>
                </a:srgbClr>
              </a:gs>
              <a:gs pos="100000">
                <a:srgbClr val="FFFFFF">
                  <a:alpha val="5000"/>
                </a:srgbClr>
              </a:gs>
            </a:gsLst>
            <a:lin ang="5400000" scaled="0"/>
          </a:gradFill>
        </p:spPr>
      </p:sp>
      <p:sp>
        <p:nvSpPr>
          <p:cNvPr id="2" name="文本框 1"/>
          <p:cNvSpPr txBox="1"/>
          <p:nvPr/>
        </p:nvSpPr>
        <p:spPr>
          <a:xfrm>
            <a:off x="951865" y="618490"/>
            <a:ext cx="3652520" cy="521970"/>
          </a:xfrm>
          <a:prstGeom prst="rect">
            <a:avLst/>
          </a:prstGeom>
          <a:noFill/>
        </p:spPr>
        <p:txBody>
          <a:bodyPr wrap="square" rtlCol="0">
            <a:spAutoFit/>
          </a:bodyPr>
          <a:lstStyle/>
          <a:p>
            <a:r>
              <a:rPr lang="zh-CN" altLang="en-US" sz="2800" b="1"/>
              <a:t>举例：</a:t>
            </a:r>
          </a:p>
        </p:txBody>
      </p:sp>
      <p:pic>
        <p:nvPicPr>
          <p:cNvPr id="77" name="图片 77" descr="00a5~com.jialiankeji.changzheng"/>
          <p:cNvPicPr/>
          <p:nvPr/>
        </p:nvPicPr>
        <p:blipFill>
          <a:blip r:embed="rId5"/>
          <a:stretch>
            <a:fillRect/>
          </a:stretch>
        </p:blipFill>
        <p:spPr>
          <a:xfrm>
            <a:off x="1282065" y="2181543"/>
            <a:ext cx="2340000" cy="1620000"/>
          </a:xfrm>
          <a:prstGeom prst="rect">
            <a:avLst/>
          </a:prstGeom>
        </p:spPr>
      </p:pic>
      <p:pic>
        <p:nvPicPr>
          <p:cNvPr id="73" name="图片 73" descr="Screenshot_com.jialiankeji.changzheng_1971.01.06-07.31.47"/>
          <p:cNvPicPr/>
          <p:nvPr/>
        </p:nvPicPr>
        <p:blipFill>
          <a:blip r:embed="rId6"/>
          <a:stretch>
            <a:fillRect/>
          </a:stretch>
        </p:blipFill>
        <p:spPr>
          <a:xfrm>
            <a:off x="8519160" y="2181860"/>
            <a:ext cx="2340000" cy="1620000"/>
          </a:xfrm>
          <a:prstGeom prst="rect">
            <a:avLst/>
          </a:prstGeom>
        </p:spPr>
      </p:pic>
      <p:pic>
        <p:nvPicPr>
          <p:cNvPr id="3" name="图片 76" descr="Screenshot_com.jialiankeji.changzheng_1971.01.06-07.30.56"/>
          <p:cNvPicPr/>
          <p:nvPr/>
        </p:nvPicPr>
        <p:blipFill>
          <a:blip r:embed="rId7"/>
          <a:stretch>
            <a:fillRect/>
          </a:stretch>
        </p:blipFill>
        <p:spPr>
          <a:xfrm>
            <a:off x="3694430" y="2181543"/>
            <a:ext cx="2340000" cy="1620000"/>
          </a:xfrm>
          <a:prstGeom prst="rect">
            <a:avLst/>
          </a:prstGeom>
        </p:spPr>
      </p:pic>
      <p:pic>
        <p:nvPicPr>
          <p:cNvPr id="7" name="图片 74" descr="Screenshot_com.jialiankeji.changzheng_1971.01.06-07.31.13"/>
          <p:cNvPicPr/>
          <p:nvPr/>
        </p:nvPicPr>
        <p:blipFill>
          <a:blip r:embed="rId8"/>
          <a:stretch>
            <a:fillRect/>
          </a:stretch>
        </p:blipFill>
        <p:spPr>
          <a:xfrm>
            <a:off x="6106795" y="2181860"/>
            <a:ext cx="2340000" cy="1620000"/>
          </a:xfrm>
          <a:prstGeom prst="rect">
            <a:avLst/>
          </a:prstGeom>
        </p:spPr>
      </p:pic>
      <p:sp>
        <p:nvSpPr>
          <p:cNvPr id="8" name="文本框 7"/>
          <p:cNvSpPr txBox="1"/>
          <p:nvPr/>
        </p:nvSpPr>
        <p:spPr>
          <a:xfrm>
            <a:off x="1300480" y="4597400"/>
            <a:ext cx="9591040" cy="1529715"/>
          </a:xfrm>
          <a:prstGeom prst="rect">
            <a:avLst/>
          </a:prstGeom>
          <a:noFill/>
        </p:spPr>
        <p:txBody>
          <a:bodyPr wrap="square" rtlCol="0">
            <a:spAutoFit/>
          </a:bodyPr>
          <a:lstStyle/>
          <a:p>
            <a:pPr>
              <a:lnSpc>
                <a:spcPct val="140000"/>
              </a:lnSpc>
            </a:pPr>
            <a:r>
              <a:rPr lang="en-US" altLang="zh-CN" kern="100" dirty="0">
                <a:solidFill>
                  <a:srgbClr val="C00000"/>
                </a:solidFill>
                <a:latin typeface="宋体" panose="02010600030101010101" pitchFamily="2" charset="-122"/>
                <a:cs typeface="宋体" panose="02010600030101010101" pitchFamily="2" charset="-122"/>
                <a:sym typeface="Arial" panose="020B0604020202020204" pitchFamily="34" charset="0"/>
              </a:rPr>
              <a:t>  </a:t>
            </a:r>
            <a:r>
              <a:rPr lang="zh-CN" altLang="en-US" kern="100" dirty="0">
                <a:solidFill>
                  <a:srgbClr val="C00000"/>
                </a:solidFill>
                <a:latin typeface="宋体" panose="02010600030101010101" pitchFamily="2" charset="-122"/>
                <a:cs typeface="宋体" panose="02010600030101010101" pitchFamily="2" charset="-122"/>
                <a:sym typeface="Arial" panose="020B0604020202020204" pitchFamily="34" charset="0"/>
              </a:rPr>
              <a:t>VR红军过雪山内容让体验者身临其境亲身经历红军长征过雪山时的红色故事。体验者进入过雪山场景后与红军队伍近距离接触一起克服雪山难关。在场景中还可以学习红军过雪山时留下的经典故事，完成与红军对话等互动环节。让体验者深度感受红军过雪山一路的革命艰辛。</a:t>
            </a:r>
          </a:p>
          <a:p>
            <a:endParaRPr lang="zh-CN" altLang="en-US"/>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4" name="未知 3"/>
          <p:cNvSpPr/>
          <p:nvPr>
            <p:custDataLst>
              <p:tags r:id="rId2"/>
            </p:custDataLst>
          </p:nvPr>
        </p:nvSpPr>
        <p:spPr>
          <a:xfrm>
            <a:off x="-2" y="-1"/>
            <a:ext cx="12192000" cy="6858000"/>
          </a:xfrm>
          <a:prstGeom prst="rect">
            <a:avLst/>
          </a:prstGeom>
          <a:gradFill>
            <a:gsLst>
              <a:gs pos="0">
                <a:srgbClr val="FFFFFF">
                  <a:alpha val="50000"/>
                </a:srgbClr>
              </a:gs>
              <a:gs pos="100000">
                <a:srgbClr val="FFFFFF">
                  <a:alpha val="5000"/>
                </a:srgbClr>
              </a:gs>
            </a:gsLst>
            <a:lin ang="5400000" scaled="0"/>
          </a:gradFill>
        </p:spPr>
      </p:sp>
      <p:sp>
        <p:nvSpPr>
          <p:cNvPr id="2" name="文本框 1"/>
          <p:cNvSpPr txBox="1"/>
          <p:nvPr/>
        </p:nvSpPr>
        <p:spPr>
          <a:xfrm>
            <a:off x="951865" y="618490"/>
            <a:ext cx="3652520" cy="521970"/>
          </a:xfrm>
          <a:prstGeom prst="rect">
            <a:avLst/>
          </a:prstGeom>
          <a:noFill/>
        </p:spPr>
        <p:txBody>
          <a:bodyPr wrap="square" rtlCol="0">
            <a:spAutoFit/>
          </a:bodyPr>
          <a:lstStyle/>
          <a:p>
            <a:r>
              <a:rPr lang="zh-CN" altLang="en-US" sz="2800" b="1"/>
              <a:t>举例：</a:t>
            </a:r>
          </a:p>
        </p:txBody>
      </p:sp>
      <p:sp>
        <p:nvSpPr>
          <p:cNvPr id="8" name="文本框 7"/>
          <p:cNvSpPr txBox="1"/>
          <p:nvPr/>
        </p:nvSpPr>
        <p:spPr>
          <a:xfrm>
            <a:off x="1300480" y="4588510"/>
            <a:ext cx="9591040" cy="1557655"/>
          </a:xfrm>
          <a:prstGeom prst="rect">
            <a:avLst/>
          </a:prstGeom>
          <a:noFill/>
        </p:spPr>
        <p:txBody>
          <a:bodyPr wrap="square" rtlCol="0">
            <a:spAutoFit/>
          </a:bodyPr>
          <a:lstStyle/>
          <a:p>
            <a:pPr>
              <a:lnSpc>
                <a:spcPct val="140000"/>
              </a:lnSpc>
            </a:pPr>
            <a:r>
              <a:rPr lang="en-US" altLang="zh-CN" kern="100" dirty="0">
                <a:solidFill>
                  <a:srgbClr val="C00000"/>
                </a:solidFill>
                <a:latin typeface="宋体" panose="02010600030101010101" pitchFamily="2" charset="-122"/>
                <a:cs typeface="宋体" panose="02010600030101010101" pitchFamily="2" charset="-122"/>
                <a:sym typeface="Arial" panose="020B0604020202020204" pitchFamily="34" charset="0"/>
              </a:rPr>
              <a:t>  </a:t>
            </a:r>
            <a:r>
              <a:rPr lang="en-US" kern="100" dirty="0">
                <a:latin typeface="宋体" panose="02010600030101010101" pitchFamily="2" charset="-122"/>
                <a:cs typeface="宋体" panose="02010600030101010101" pitchFamily="2" charset="-122"/>
                <a:sym typeface="Arial" panose="020B0604020202020204" pitchFamily="34" charset="0"/>
              </a:rPr>
              <a:t> </a:t>
            </a:r>
            <a:r>
              <a:rPr kern="100" dirty="0">
                <a:latin typeface="宋体" panose="02010600030101010101" pitchFamily="2" charset="-122"/>
                <a:cs typeface="宋体" panose="02010600030101010101" pitchFamily="2" charset="-122"/>
                <a:sym typeface="Arial" panose="020B0604020202020204" pitchFamily="34" charset="0"/>
              </a:rPr>
              <a:t>VR几何图形课程可让学生进入到虚拟的立体图形虚拟世界。学生可在虚拟空间中创造出形态各异的数学几何图形。除此之外，学生还可以与各类立体图形发生互动关系、学习每种图形的日常数学公式。此内容可让学生快速理解日常难以理解的数学知识、快速记忆数学公式。。。</a:t>
            </a:r>
            <a:endParaRPr kern="100" dirty="0">
              <a:solidFill>
                <a:schemeClr val="tx1"/>
              </a:solidFill>
              <a:latin typeface="宋体" panose="02010600030101010101" pitchFamily="2" charset="-122"/>
              <a:cs typeface="宋体" panose="02010600030101010101" pitchFamily="2" charset="-122"/>
              <a:sym typeface="Arial" panose="020B0604020202020204" pitchFamily="34" charset="0"/>
            </a:endParaRPr>
          </a:p>
          <a:p>
            <a:pPr>
              <a:lnSpc>
                <a:spcPct val="110000"/>
              </a:lnSpc>
            </a:pPr>
            <a:endParaRPr lang="zh-CN" altLang="en-US"/>
          </a:p>
        </p:txBody>
      </p:sp>
      <p:pic>
        <p:nvPicPr>
          <p:cNvPr id="17" name="图片 17" descr="f5501957464b12a7b4b0991d28bddf1"/>
          <p:cNvPicPr/>
          <p:nvPr/>
        </p:nvPicPr>
        <p:blipFill>
          <a:blip r:embed="rId5"/>
          <a:stretch>
            <a:fillRect/>
          </a:stretch>
        </p:blipFill>
        <p:spPr>
          <a:xfrm>
            <a:off x="3685223" y="2030730"/>
            <a:ext cx="2340000" cy="1620000"/>
          </a:xfrm>
          <a:prstGeom prst="rect">
            <a:avLst/>
          </a:prstGeom>
        </p:spPr>
      </p:pic>
      <p:pic>
        <p:nvPicPr>
          <p:cNvPr id="15" name="图片 15" descr="01~com.Pvr_UnitySDK.VRMATH"/>
          <p:cNvPicPr/>
          <p:nvPr/>
        </p:nvPicPr>
        <p:blipFill>
          <a:blip r:embed="rId6"/>
          <a:stretch>
            <a:fillRect/>
          </a:stretch>
        </p:blipFill>
        <p:spPr>
          <a:xfrm>
            <a:off x="1269683" y="2030730"/>
            <a:ext cx="2340000" cy="1620000"/>
          </a:xfrm>
          <a:prstGeom prst="rect">
            <a:avLst/>
          </a:prstGeom>
        </p:spPr>
      </p:pic>
      <p:pic>
        <p:nvPicPr>
          <p:cNvPr id="6" name="图片 5" descr="几何图形"/>
          <p:cNvPicPr>
            <a:picLocks noChangeAspect="1"/>
          </p:cNvPicPr>
          <p:nvPr/>
        </p:nvPicPr>
        <p:blipFill>
          <a:blip r:embed="rId7"/>
          <a:stretch>
            <a:fillRect/>
          </a:stretch>
        </p:blipFill>
        <p:spPr>
          <a:xfrm>
            <a:off x="8595995" y="2030730"/>
            <a:ext cx="2299970" cy="1619885"/>
          </a:xfrm>
          <a:prstGeom prst="rect">
            <a:avLst/>
          </a:prstGeom>
        </p:spPr>
      </p:pic>
      <p:pic>
        <p:nvPicPr>
          <p:cNvPr id="5" name="图片 4" descr="几何图形"/>
          <p:cNvPicPr>
            <a:picLocks noChangeAspect="1"/>
          </p:cNvPicPr>
          <p:nvPr/>
        </p:nvPicPr>
        <p:blipFill>
          <a:blip r:embed="rId8"/>
          <a:stretch>
            <a:fillRect/>
          </a:stretch>
        </p:blipFill>
        <p:spPr>
          <a:xfrm>
            <a:off x="6169660" y="2030730"/>
            <a:ext cx="2282190" cy="1619885"/>
          </a:xfrm>
          <a:prstGeom prst="rect">
            <a:avLst/>
          </a:prstGeom>
        </p:spPr>
      </p:pic>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MASKTAG" val="bgMask"/>
</p:tagLst>
</file>

<file path=ppt/tags/tag6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MASKTAG" val="bgMask"/>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a="http://schemas.openxmlformats.org/drawingml/2006/main" xmlns:r="http://schemas.openxmlformats.org/officeDocument/2006/relationships" xmlns:p="http://schemas.openxmlformats.org/presentationml/2006/main">
  <p:tag name="MASKTAG" val="bgMask"/>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a="http://schemas.openxmlformats.org/drawingml/2006/main" xmlns:r="http://schemas.openxmlformats.org/officeDocument/2006/relationships" xmlns:p="http://schemas.openxmlformats.org/presentationml/2006/main">
  <p:tag name="MASKTAG" val="bgMask"/>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a="http://schemas.openxmlformats.org/drawingml/2006/main" xmlns:r="http://schemas.openxmlformats.org/officeDocument/2006/relationships" xmlns:p="http://schemas.openxmlformats.org/presentationml/2006/main">
  <p:tag name="MASKTAG" val="bgMask"/>
</p:tagLst>
</file>

<file path=ppt/tags/tag7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a="http://schemas.openxmlformats.org/drawingml/2006/main" xmlns:r="http://schemas.openxmlformats.org/officeDocument/2006/relationships" xmlns:p="http://schemas.openxmlformats.org/presentationml/2006/main">
  <p:tag name="MASKTAG" val="bgMask"/>
</p:tagLst>
</file>

<file path=ppt/tags/tag7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8.xml><?xml version="1.0" encoding="utf-8"?>
<p:tagLst xmlns:a="http://schemas.openxmlformats.org/drawingml/2006/main" xmlns:r="http://schemas.openxmlformats.org/officeDocument/2006/relationships" xmlns:p="http://schemas.openxmlformats.org/presentationml/2006/main">
  <p:tag name="MASKTAG" val="bgMask"/>
</p:tagLst>
</file>

<file path=ppt/tags/tag7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MASKTAG" val="bgMask"/>
</p:tagLst>
</file>

<file path=ppt/tags/tag8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2.xml><?xml version="1.0" encoding="utf-8"?>
<p:tagLst xmlns:a="http://schemas.openxmlformats.org/drawingml/2006/main" xmlns:r="http://schemas.openxmlformats.org/officeDocument/2006/relationships" xmlns:p="http://schemas.openxmlformats.org/presentationml/2006/main">
  <p:tag name="MASKTAG" val="bgMask"/>
</p:tagLst>
</file>

<file path=ppt/tags/tag8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4.xml><?xml version="1.0" encoding="utf-8"?>
<p:tagLst xmlns:a="http://schemas.openxmlformats.org/drawingml/2006/main" xmlns:r="http://schemas.openxmlformats.org/officeDocument/2006/relationships" xmlns:p="http://schemas.openxmlformats.org/presentationml/2006/main">
  <p:tag name="MASKTAG" val="bgMask"/>
</p:tagLst>
</file>

<file path=ppt/tags/tag8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6.xml><?xml version="1.0" encoding="utf-8"?>
<p:tagLst xmlns:a="http://schemas.openxmlformats.org/drawingml/2006/main" xmlns:r="http://schemas.openxmlformats.org/officeDocument/2006/relationships" xmlns:p="http://schemas.openxmlformats.org/presentationml/2006/main">
  <p:tag name="MASKTAG" val="bgMask"/>
</p:tagLst>
</file>

<file path=ppt/tags/tag8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8.xml><?xml version="1.0" encoding="utf-8"?>
<p:tagLst xmlns:a="http://schemas.openxmlformats.org/drawingml/2006/main" xmlns:r="http://schemas.openxmlformats.org/officeDocument/2006/relationships" xmlns:p="http://schemas.openxmlformats.org/presentationml/2006/main">
  <p:tag name="MASKTAG" val="bgMask"/>
</p:tagLst>
</file>

<file path=ppt/tags/tag8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MASKTAG" val="bgMask"/>
</p:tagLst>
</file>

<file path=ppt/tags/tag9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2.xml><?xml version="1.0" encoding="utf-8"?>
<p:tagLst xmlns:a="http://schemas.openxmlformats.org/drawingml/2006/main" xmlns:r="http://schemas.openxmlformats.org/officeDocument/2006/relationships" xmlns:p="http://schemas.openxmlformats.org/presentationml/2006/main">
  <p:tag name="MASKTAG" val="bgMask"/>
</p:tagLst>
</file>

<file path=ppt/tags/tag9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5.xml><?xml version="1.0" encoding="utf-8"?>
<p:tagLst xmlns:a="http://schemas.openxmlformats.org/drawingml/2006/main" xmlns:r="http://schemas.openxmlformats.org/officeDocument/2006/relationships" xmlns:p="http://schemas.openxmlformats.org/presentationml/2006/main">
  <p:tag name="MASKTAG" val="bgMask"/>
</p:tagLst>
</file>

<file path=ppt/tags/tag9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7.xml><?xml version="1.0" encoding="utf-8"?>
<p:tagLst xmlns:a="http://schemas.openxmlformats.org/drawingml/2006/main" xmlns:r="http://schemas.openxmlformats.org/officeDocument/2006/relationships" xmlns:p="http://schemas.openxmlformats.org/presentationml/2006/main">
  <p:tag name="MASKTAG" val="bgMask"/>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412</Words>
  <Application>Microsoft Office PowerPoint</Application>
  <PresentationFormat>宽屏</PresentationFormat>
  <Paragraphs>46</Paragraphs>
  <Slides>16</Slides>
  <Notes>1</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16</vt:i4>
      </vt:variant>
    </vt:vector>
  </HeadingPairs>
  <TitlesOfParts>
    <vt:vector size="23" baseType="lpstr">
      <vt:lpstr>黑体</vt:lpstr>
      <vt:lpstr>宋体</vt:lpstr>
      <vt:lpstr>微软雅黑</vt:lpstr>
      <vt:lpstr>Arial</vt:lpstr>
      <vt:lpstr>Calibri</vt:lpstr>
      <vt:lpstr>Wingdings</vt:lpstr>
      <vt:lpstr>Office 主题​​</vt:lpstr>
      <vt:lpstr>场馆类VR\AR软件定制</vt:lpstr>
      <vt:lpstr>PowerPoint 演示文稿</vt:lpstr>
      <vt:lpstr>PowerPoint 演示文稿</vt:lpstr>
      <vt:lpstr>PowerPoint 演示文稿</vt:lpstr>
      <vt:lpstr>PowerPoint 演示文稿</vt:lpstr>
      <vt:lpstr>动画类VR\AR软件定制</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VR+全景展示</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limingyue</dc:creator>
  <cp:lastModifiedBy>李 明玥</cp:lastModifiedBy>
  <cp:revision>156</cp:revision>
  <dcterms:created xsi:type="dcterms:W3CDTF">2019-06-19T02:08:00Z</dcterms:created>
  <dcterms:modified xsi:type="dcterms:W3CDTF">2022-05-19T13:49:05Z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2052-11.1.0.10578</vt:lpwstr>
  </property>
  <property fmtid="{D5CDD505-2E9C-101B-9397-08002B2CF9AE}" pid="3" name="ICV">
    <vt:lpwstr>0FD0AB3EE89E474A8944EB362F7C3EB6</vt:lpwstr>
  </property>
</Properties>
</file>